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3"/>
  </p:notesMasterIdLst>
  <p:sldIdLst>
    <p:sldId id="257" r:id="rId2"/>
  </p:sldIdLst>
  <p:sldSz cx="21602700" cy="32404050"/>
  <p:notesSz cx="6858000" cy="9144000"/>
  <p:defaultTextStyle>
    <a:defPPr>
      <a:defRPr lang="fa-IR"/>
    </a:defPPr>
    <a:lvl1pPr marL="0" algn="r" defTabSz="3085977" rtl="1" eaLnBrk="1" latinLnBrk="0" hangingPunct="1">
      <a:defRPr sz="6100" kern="1200">
        <a:solidFill>
          <a:schemeClr val="tx1"/>
        </a:solidFill>
        <a:latin typeface="+mn-lt"/>
        <a:ea typeface="+mn-ea"/>
        <a:cs typeface="+mn-cs"/>
      </a:defRPr>
    </a:lvl1pPr>
    <a:lvl2pPr marL="1542988" algn="r" defTabSz="3085977" rtl="1" eaLnBrk="1" latinLnBrk="0" hangingPunct="1">
      <a:defRPr sz="6100" kern="1200">
        <a:solidFill>
          <a:schemeClr val="tx1"/>
        </a:solidFill>
        <a:latin typeface="+mn-lt"/>
        <a:ea typeface="+mn-ea"/>
        <a:cs typeface="+mn-cs"/>
      </a:defRPr>
    </a:lvl2pPr>
    <a:lvl3pPr marL="3085977" algn="r" defTabSz="3085977" rtl="1" eaLnBrk="1" latinLnBrk="0" hangingPunct="1">
      <a:defRPr sz="6100" kern="1200">
        <a:solidFill>
          <a:schemeClr val="tx1"/>
        </a:solidFill>
        <a:latin typeface="+mn-lt"/>
        <a:ea typeface="+mn-ea"/>
        <a:cs typeface="+mn-cs"/>
      </a:defRPr>
    </a:lvl3pPr>
    <a:lvl4pPr marL="4628965" algn="r" defTabSz="3085977" rtl="1" eaLnBrk="1" latinLnBrk="0" hangingPunct="1">
      <a:defRPr sz="6100" kern="1200">
        <a:solidFill>
          <a:schemeClr val="tx1"/>
        </a:solidFill>
        <a:latin typeface="+mn-lt"/>
        <a:ea typeface="+mn-ea"/>
        <a:cs typeface="+mn-cs"/>
      </a:defRPr>
    </a:lvl4pPr>
    <a:lvl5pPr marL="6171953" algn="r" defTabSz="3085977" rtl="1" eaLnBrk="1" latinLnBrk="0" hangingPunct="1">
      <a:defRPr sz="6100" kern="1200">
        <a:solidFill>
          <a:schemeClr val="tx1"/>
        </a:solidFill>
        <a:latin typeface="+mn-lt"/>
        <a:ea typeface="+mn-ea"/>
        <a:cs typeface="+mn-cs"/>
      </a:defRPr>
    </a:lvl5pPr>
    <a:lvl6pPr marL="7714941" algn="r" defTabSz="3085977" rtl="1" eaLnBrk="1" latinLnBrk="0" hangingPunct="1">
      <a:defRPr sz="6100" kern="1200">
        <a:solidFill>
          <a:schemeClr val="tx1"/>
        </a:solidFill>
        <a:latin typeface="+mn-lt"/>
        <a:ea typeface="+mn-ea"/>
        <a:cs typeface="+mn-cs"/>
      </a:defRPr>
    </a:lvl6pPr>
    <a:lvl7pPr marL="9257930" algn="r" defTabSz="3085977" rtl="1" eaLnBrk="1" latinLnBrk="0" hangingPunct="1">
      <a:defRPr sz="6100" kern="1200">
        <a:solidFill>
          <a:schemeClr val="tx1"/>
        </a:solidFill>
        <a:latin typeface="+mn-lt"/>
        <a:ea typeface="+mn-ea"/>
        <a:cs typeface="+mn-cs"/>
      </a:defRPr>
    </a:lvl7pPr>
    <a:lvl8pPr marL="10800918" algn="r" defTabSz="3085977" rtl="1" eaLnBrk="1" latinLnBrk="0" hangingPunct="1">
      <a:defRPr sz="6100" kern="1200">
        <a:solidFill>
          <a:schemeClr val="tx1"/>
        </a:solidFill>
        <a:latin typeface="+mn-lt"/>
        <a:ea typeface="+mn-ea"/>
        <a:cs typeface="+mn-cs"/>
      </a:defRPr>
    </a:lvl8pPr>
    <a:lvl9pPr marL="12343906" algn="r" defTabSz="3085977" rtl="1" eaLnBrk="1" latinLnBrk="0" hangingPunct="1">
      <a:defRPr sz="6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206">
          <p15:clr>
            <a:srgbClr val="A4A3A4"/>
          </p15:clr>
        </p15:guide>
        <p15:guide id="2" pos="680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050B"/>
    <a:srgbClr val="F77479"/>
    <a:srgbClr val="FC5A5E"/>
    <a:srgbClr val="FC4246"/>
    <a:srgbClr val="FB292E"/>
    <a:srgbClr val="FA1A1F"/>
    <a:srgbClr val="0066FF"/>
    <a:srgbClr val="0033CC"/>
    <a:srgbClr val="2C17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0882" autoAdjust="0"/>
    <p:restoredTop sz="90476" autoAdjust="0"/>
  </p:normalViewPr>
  <p:slideViewPr>
    <p:cSldViewPr>
      <p:cViewPr>
        <p:scale>
          <a:sx n="70" d="100"/>
          <a:sy n="70" d="100"/>
        </p:scale>
        <p:origin x="-1086" y="90"/>
      </p:cViewPr>
      <p:guideLst>
        <p:guide orient="horz" pos="10206"/>
        <p:guide pos="680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286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B5E8B0-67D3-4F5C-88B1-92D113641900}" type="datetimeFigureOut">
              <a:rPr lang="en-US" smtClean="0"/>
              <a:t>1/12/2019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00300" y="1143000"/>
            <a:ext cx="2057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BA4727-C358-4073-B1A4-7615E743F4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1752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BA4727-C358-4073-B1A4-7615E743F42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5049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0204" y="10066266"/>
            <a:ext cx="18362296" cy="694586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40406" y="18362296"/>
            <a:ext cx="15121890" cy="828103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5429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0859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628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61719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77149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92579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08009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23439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745DC-4F81-4D0E-B14B-45CD38332E54}" type="datetimeFigureOut">
              <a:rPr lang="fa-IR" smtClean="0"/>
              <a:pPr/>
              <a:t>06/05/1440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8D56C-9FCE-4067-A3D7-A1FCBC019923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745DC-4F81-4D0E-B14B-45CD38332E54}" type="datetimeFigureOut">
              <a:rPr lang="fa-IR" smtClean="0"/>
              <a:pPr/>
              <a:t>06/05/1440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8D56C-9FCE-4067-A3D7-A1FCBC019923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3167898" y="6128275"/>
            <a:ext cx="13396674" cy="13064382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77872" y="6128275"/>
            <a:ext cx="39829979" cy="13064382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745DC-4F81-4D0E-B14B-45CD38332E54}" type="datetimeFigureOut">
              <a:rPr lang="fa-IR" smtClean="0"/>
              <a:pPr/>
              <a:t>06/05/1440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8D56C-9FCE-4067-A3D7-A1FCBC019923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745DC-4F81-4D0E-B14B-45CD38332E54}" type="datetimeFigureOut">
              <a:rPr lang="fa-IR" smtClean="0"/>
              <a:pPr/>
              <a:t>06/05/1440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8D56C-9FCE-4067-A3D7-A1FCBC019923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6466" y="20822609"/>
            <a:ext cx="18362296" cy="6435804"/>
          </a:xfrm>
        </p:spPr>
        <p:txBody>
          <a:bodyPr anchor="t"/>
          <a:lstStyle>
            <a:lvl1pPr algn="r">
              <a:defRPr sz="13500" b="1" cap="all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6466" y="13734221"/>
            <a:ext cx="18362296" cy="7088384"/>
          </a:xfrm>
        </p:spPr>
        <p:txBody>
          <a:bodyPr anchor="b"/>
          <a:lstStyle>
            <a:lvl1pPr marL="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1pPr>
            <a:lvl2pPr marL="1542988" indent="0">
              <a:buNone/>
              <a:defRPr sz="6100">
                <a:solidFill>
                  <a:schemeClr val="tx1">
                    <a:tint val="75000"/>
                  </a:schemeClr>
                </a:solidFill>
              </a:defRPr>
            </a:lvl2pPr>
            <a:lvl3pPr marL="3085977" indent="0">
              <a:buNone/>
              <a:defRPr sz="5400">
                <a:solidFill>
                  <a:schemeClr val="tx1">
                    <a:tint val="75000"/>
                  </a:schemeClr>
                </a:solidFill>
              </a:defRPr>
            </a:lvl3pPr>
            <a:lvl4pPr marL="4628965" indent="0">
              <a:buNone/>
              <a:defRPr sz="4700">
                <a:solidFill>
                  <a:schemeClr val="tx1">
                    <a:tint val="75000"/>
                  </a:schemeClr>
                </a:solidFill>
              </a:defRPr>
            </a:lvl4pPr>
            <a:lvl5pPr marL="6171953" indent="0">
              <a:buNone/>
              <a:defRPr sz="4700">
                <a:solidFill>
                  <a:schemeClr val="tx1">
                    <a:tint val="75000"/>
                  </a:schemeClr>
                </a:solidFill>
              </a:defRPr>
            </a:lvl5pPr>
            <a:lvl6pPr marL="7714941" indent="0">
              <a:buNone/>
              <a:defRPr sz="4700">
                <a:solidFill>
                  <a:schemeClr val="tx1">
                    <a:tint val="75000"/>
                  </a:schemeClr>
                </a:solidFill>
              </a:defRPr>
            </a:lvl6pPr>
            <a:lvl7pPr marL="9257930" indent="0">
              <a:buNone/>
              <a:defRPr sz="4700">
                <a:solidFill>
                  <a:schemeClr val="tx1">
                    <a:tint val="75000"/>
                  </a:schemeClr>
                </a:solidFill>
              </a:defRPr>
            </a:lvl7pPr>
            <a:lvl8pPr marL="10800918" indent="0">
              <a:buNone/>
              <a:defRPr sz="4700">
                <a:solidFill>
                  <a:schemeClr val="tx1">
                    <a:tint val="75000"/>
                  </a:schemeClr>
                </a:solidFill>
              </a:defRPr>
            </a:lvl8pPr>
            <a:lvl9pPr marL="12343906" indent="0">
              <a:buNone/>
              <a:defRPr sz="4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745DC-4F81-4D0E-B14B-45CD38332E54}" type="datetimeFigureOut">
              <a:rPr lang="fa-IR" smtClean="0"/>
              <a:pPr/>
              <a:t>06/05/1440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8D56C-9FCE-4067-A3D7-A1FCBC019923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77875" y="35726969"/>
            <a:ext cx="26613326" cy="101045127"/>
          </a:xfrm>
        </p:spPr>
        <p:txBody>
          <a:bodyPr/>
          <a:lstStyle>
            <a:lvl1pPr>
              <a:defRPr sz="9500"/>
            </a:lvl1pPr>
            <a:lvl2pPr>
              <a:defRPr sz="8100"/>
            </a:lvl2pPr>
            <a:lvl3pPr>
              <a:defRPr sz="6700"/>
            </a:lvl3pPr>
            <a:lvl4pPr>
              <a:defRPr sz="6100"/>
            </a:lvl4pPr>
            <a:lvl5pPr>
              <a:defRPr sz="6100"/>
            </a:lvl5pPr>
            <a:lvl6pPr>
              <a:defRPr sz="6100"/>
            </a:lvl6pPr>
            <a:lvl7pPr>
              <a:defRPr sz="6100"/>
            </a:lvl7pPr>
            <a:lvl8pPr>
              <a:defRPr sz="6100"/>
            </a:lvl8pPr>
            <a:lvl9pPr>
              <a:defRPr sz="6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951246" y="35726969"/>
            <a:ext cx="26613326" cy="101045127"/>
          </a:xfrm>
        </p:spPr>
        <p:txBody>
          <a:bodyPr/>
          <a:lstStyle>
            <a:lvl1pPr>
              <a:defRPr sz="9500"/>
            </a:lvl1pPr>
            <a:lvl2pPr>
              <a:defRPr sz="8100"/>
            </a:lvl2pPr>
            <a:lvl3pPr>
              <a:defRPr sz="6700"/>
            </a:lvl3pPr>
            <a:lvl4pPr>
              <a:defRPr sz="6100"/>
            </a:lvl4pPr>
            <a:lvl5pPr>
              <a:defRPr sz="6100"/>
            </a:lvl5pPr>
            <a:lvl6pPr>
              <a:defRPr sz="6100"/>
            </a:lvl6pPr>
            <a:lvl7pPr>
              <a:defRPr sz="6100"/>
            </a:lvl7pPr>
            <a:lvl8pPr>
              <a:defRPr sz="6100"/>
            </a:lvl8pPr>
            <a:lvl9pPr>
              <a:defRPr sz="6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745DC-4F81-4D0E-B14B-45CD38332E54}" type="datetimeFigureOut">
              <a:rPr lang="fa-IR" smtClean="0"/>
              <a:pPr/>
              <a:t>06/05/1440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8D56C-9FCE-4067-A3D7-A1FCBC019923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0136" y="1297666"/>
            <a:ext cx="19442430" cy="540067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0136" y="7253410"/>
            <a:ext cx="9544944" cy="3022875"/>
          </a:xfrm>
        </p:spPr>
        <p:txBody>
          <a:bodyPr anchor="b"/>
          <a:lstStyle>
            <a:lvl1pPr marL="0" indent="0">
              <a:buNone/>
              <a:defRPr sz="8100" b="1"/>
            </a:lvl1pPr>
            <a:lvl2pPr marL="1542988" indent="0">
              <a:buNone/>
              <a:defRPr sz="6700" b="1"/>
            </a:lvl2pPr>
            <a:lvl3pPr marL="3085977" indent="0">
              <a:buNone/>
              <a:defRPr sz="6100" b="1"/>
            </a:lvl3pPr>
            <a:lvl4pPr marL="4628965" indent="0">
              <a:buNone/>
              <a:defRPr sz="5400" b="1"/>
            </a:lvl4pPr>
            <a:lvl5pPr marL="6171953" indent="0">
              <a:buNone/>
              <a:defRPr sz="5400" b="1"/>
            </a:lvl5pPr>
            <a:lvl6pPr marL="7714941" indent="0">
              <a:buNone/>
              <a:defRPr sz="5400" b="1"/>
            </a:lvl6pPr>
            <a:lvl7pPr marL="9257930" indent="0">
              <a:buNone/>
              <a:defRPr sz="5400" b="1"/>
            </a:lvl7pPr>
            <a:lvl8pPr marL="10800918" indent="0">
              <a:buNone/>
              <a:defRPr sz="5400" b="1"/>
            </a:lvl8pPr>
            <a:lvl9pPr marL="12343906" indent="0">
              <a:buNone/>
              <a:defRPr sz="5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80136" y="10276284"/>
            <a:ext cx="9544944" cy="18669836"/>
          </a:xfrm>
        </p:spPr>
        <p:txBody>
          <a:bodyPr/>
          <a:lstStyle>
            <a:lvl1pPr>
              <a:defRPr sz="8100"/>
            </a:lvl1pPr>
            <a:lvl2pPr>
              <a:defRPr sz="6700"/>
            </a:lvl2pPr>
            <a:lvl3pPr>
              <a:defRPr sz="6100"/>
            </a:lvl3pPr>
            <a:lvl4pPr>
              <a:defRPr sz="5400"/>
            </a:lvl4pPr>
            <a:lvl5pPr>
              <a:defRPr sz="5400"/>
            </a:lvl5pPr>
            <a:lvl6pPr>
              <a:defRPr sz="5400"/>
            </a:lvl6pPr>
            <a:lvl7pPr>
              <a:defRPr sz="5400"/>
            </a:lvl7pPr>
            <a:lvl8pPr>
              <a:defRPr sz="5400"/>
            </a:lvl8pPr>
            <a:lvl9pPr>
              <a:defRPr sz="5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973875" y="7253410"/>
            <a:ext cx="9548693" cy="3022875"/>
          </a:xfrm>
        </p:spPr>
        <p:txBody>
          <a:bodyPr anchor="b"/>
          <a:lstStyle>
            <a:lvl1pPr marL="0" indent="0">
              <a:buNone/>
              <a:defRPr sz="8100" b="1"/>
            </a:lvl1pPr>
            <a:lvl2pPr marL="1542988" indent="0">
              <a:buNone/>
              <a:defRPr sz="6700" b="1"/>
            </a:lvl2pPr>
            <a:lvl3pPr marL="3085977" indent="0">
              <a:buNone/>
              <a:defRPr sz="6100" b="1"/>
            </a:lvl3pPr>
            <a:lvl4pPr marL="4628965" indent="0">
              <a:buNone/>
              <a:defRPr sz="5400" b="1"/>
            </a:lvl4pPr>
            <a:lvl5pPr marL="6171953" indent="0">
              <a:buNone/>
              <a:defRPr sz="5400" b="1"/>
            </a:lvl5pPr>
            <a:lvl6pPr marL="7714941" indent="0">
              <a:buNone/>
              <a:defRPr sz="5400" b="1"/>
            </a:lvl6pPr>
            <a:lvl7pPr marL="9257930" indent="0">
              <a:buNone/>
              <a:defRPr sz="5400" b="1"/>
            </a:lvl7pPr>
            <a:lvl8pPr marL="10800918" indent="0">
              <a:buNone/>
              <a:defRPr sz="5400" b="1"/>
            </a:lvl8pPr>
            <a:lvl9pPr marL="12343906" indent="0">
              <a:buNone/>
              <a:defRPr sz="5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973875" y="10276284"/>
            <a:ext cx="9548693" cy="18669836"/>
          </a:xfrm>
        </p:spPr>
        <p:txBody>
          <a:bodyPr/>
          <a:lstStyle>
            <a:lvl1pPr>
              <a:defRPr sz="8100"/>
            </a:lvl1pPr>
            <a:lvl2pPr>
              <a:defRPr sz="6700"/>
            </a:lvl2pPr>
            <a:lvl3pPr>
              <a:defRPr sz="6100"/>
            </a:lvl3pPr>
            <a:lvl4pPr>
              <a:defRPr sz="5400"/>
            </a:lvl4pPr>
            <a:lvl5pPr>
              <a:defRPr sz="5400"/>
            </a:lvl5pPr>
            <a:lvl6pPr>
              <a:defRPr sz="5400"/>
            </a:lvl6pPr>
            <a:lvl7pPr>
              <a:defRPr sz="5400"/>
            </a:lvl7pPr>
            <a:lvl8pPr>
              <a:defRPr sz="5400"/>
            </a:lvl8pPr>
            <a:lvl9pPr>
              <a:defRPr sz="5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745DC-4F81-4D0E-B14B-45CD38332E54}" type="datetimeFigureOut">
              <a:rPr lang="fa-IR" smtClean="0"/>
              <a:pPr/>
              <a:t>06/05/1440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8D56C-9FCE-4067-A3D7-A1FCBC019923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745DC-4F81-4D0E-B14B-45CD38332E54}" type="datetimeFigureOut">
              <a:rPr lang="fa-IR" smtClean="0"/>
              <a:pPr/>
              <a:t>06/05/1440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8D56C-9FCE-4067-A3D7-A1FCBC019923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745DC-4F81-4D0E-B14B-45CD38332E54}" type="datetimeFigureOut">
              <a:rPr lang="fa-IR" smtClean="0"/>
              <a:pPr/>
              <a:t>06/05/1440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8D56C-9FCE-4067-A3D7-A1FCBC019923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0136" y="1290161"/>
            <a:ext cx="7107140" cy="5490686"/>
          </a:xfrm>
        </p:spPr>
        <p:txBody>
          <a:bodyPr anchor="b"/>
          <a:lstStyle>
            <a:lvl1pPr algn="r">
              <a:defRPr sz="6700" b="1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46059" y="1290168"/>
            <a:ext cx="12076510" cy="27655959"/>
          </a:xfrm>
        </p:spPr>
        <p:txBody>
          <a:bodyPr/>
          <a:lstStyle>
            <a:lvl1pPr>
              <a:defRPr sz="10700"/>
            </a:lvl1pPr>
            <a:lvl2pPr>
              <a:defRPr sz="9500"/>
            </a:lvl2pPr>
            <a:lvl3pPr>
              <a:defRPr sz="8100"/>
            </a:lvl3pPr>
            <a:lvl4pPr>
              <a:defRPr sz="6700"/>
            </a:lvl4pPr>
            <a:lvl5pPr>
              <a:defRPr sz="6700"/>
            </a:lvl5pPr>
            <a:lvl6pPr>
              <a:defRPr sz="6700"/>
            </a:lvl6pPr>
            <a:lvl7pPr>
              <a:defRPr sz="6700"/>
            </a:lvl7pPr>
            <a:lvl8pPr>
              <a:defRPr sz="6700"/>
            </a:lvl8pPr>
            <a:lvl9pPr>
              <a:defRPr sz="6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0136" y="6780852"/>
            <a:ext cx="7107140" cy="22165273"/>
          </a:xfrm>
        </p:spPr>
        <p:txBody>
          <a:bodyPr/>
          <a:lstStyle>
            <a:lvl1pPr marL="0" indent="0">
              <a:buNone/>
              <a:defRPr sz="4700"/>
            </a:lvl1pPr>
            <a:lvl2pPr marL="1542988" indent="0">
              <a:buNone/>
              <a:defRPr sz="4000"/>
            </a:lvl2pPr>
            <a:lvl3pPr marL="3085977" indent="0">
              <a:buNone/>
              <a:defRPr sz="3400"/>
            </a:lvl3pPr>
            <a:lvl4pPr marL="4628965" indent="0">
              <a:buNone/>
              <a:defRPr sz="3000"/>
            </a:lvl4pPr>
            <a:lvl5pPr marL="6171953" indent="0">
              <a:buNone/>
              <a:defRPr sz="3000"/>
            </a:lvl5pPr>
            <a:lvl6pPr marL="7714941" indent="0">
              <a:buNone/>
              <a:defRPr sz="3000"/>
            </a:lvl6pPr>
            <a:lvl7pPr marL="9257930" indent="0">
              <a:buNone/>
              <a:defRPr sz="3000"/>
            </a:lvl7pPr>
            <a:lvl8pPr marL="10800918" indent="0">
              <a:buNone/>
              <a:defRPr sz="3000"/>
            </a:lvl8pPr>
            <a:lvl9pPr marL="12343906" indent="0">
              <a:buNone/>
              <a:defRPr sz="3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745DC-4F81-4D0E-B14B-45CD38332E54}" type="datetimeFigureOut">
              <a:rPr lang="fa-IR" smtClean="0"/>
              <a:pPr/>
              <a:t>06/05/1440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8D56C-9FCE-4067-A3D7-A1FCBC019923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4280" y="22682836"/>
            <a:ext cx="12961620" cy="2677837"/>
          </a:xfrm>
        </p:spPr>
        <p:txBody>
          <a:bodyPr anchor="b"/>
          <a:lstStyle>
            <a:lvl1pPr algn="r">
              <a:defRPr sz="6700" b="1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34280" y="2895362"/>
            <a:ext cx="12961620" cy="19442430"/>
          </a:xfrm>
        </p:spPr>
        <p:txBody>
          <a:bodyPr/>
          <a:lstStyle>
            <a:lvl1pPr marL="0" indent="0">
              <a:buNone/>
              <a:defRPr sz="10700"/>
            </a:lvl1pPr>
            <a:lvl2pPr marL="1542988" indent="0">
              <a:buNone/>
              <a:defRPr sz="9500"/>
            </a:lvl2pPr>
            <a:lvl3pPr marL="3085977" indent="0">
              <a:buNone/>
              <a:defRPr sz="8100"/>
            </a:lvl3pPr>
            <a:lvl4pPr marL="4628965" indent="0">
              <a:buNone/>
              <a:defRPr sz="6700"/>
            </a:lvl4pPr>
            <a:lvl5pPr marL="6171953" indent="0">
              <a:buNone/>
              <a:defRPr sz="6700"/>
            </a:lvl5pPr>
            <a:lvl6pPr marL="7714941" indent="0">
              <a:buNone/>
              <a:defRPr sz="6700"/>
            </a:lvl6pPr>
            <a:lvl7pPr marL="9257930" indent="0">
              <a:buNone/>
              <a:defRPr sz="6700"/>
            </a:lvl7pPr>
            <a:lvl8pPr marL="10800918" indent="0">
              <a:buNone/>
              <a:defRPr sz="6700"/>
            </a:lvl8pPr>
            <a:lvl9pPr marL="12343906" indent="0">
              <a:buNone/>
              <a:defRPr sz="6700"/>
            </a:lvl9pPr>
          </a:lstStyle>
          <a:p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234280" y="25360673"/>
            <a:ext cx="12961620" cy="3802973"/>
          </a:xfrm>
        </p:spPr>
        <p:txBody>
          <a:bodyPr/>
          <a:lstStyle>
            <a:lvl1pPr marL="0" indent="0">
              <a:buNone/>
              <a:defRPr sz="4700"/>
            </a:lvl1pPr>
            <a:lvl2pPr marL="1542988" indent="0">
              <a:buNone/>
              <a:defRPr sz="4000"/>
            </a:lvl2pPr>
            <a:lvl3pPr marL="3085977" indent="0">
              <a:buNone/>
              <a:defRPr sz="3400"/>
            </a:lvl3pPr>
            <a:lvl4pPr marL="4628965" indent="0">
              <a:buNone/>
              <a:defRPr sz="3000"/>
            </a:lvl4pPr>
            <a:lvl5pPr marL="6171953" indent="0">
              <a:buNone/>
              <a:defRPr sz="3000"/>
            </a:lvl5pPr>
            <a:lvl6pPr marL="7714941" indent="0">
              <a:buNone/>
              <a:defRPr sz="3000"/>
            </a:lvl6pPr>
            <a:lvl7pPr marL="9257930" indent="0">
              <a:buNone/>
              <a:defRPr sz="3000"/>
            </a:lvl7pPr>
            <a:lvl8pPr marL="10800918" indent="0">
              <a:buNone/>
              <a:defRPr sz="3000"/>
            </a:lvl8pPr>
            <a:lvl9pPr marL="12343906" indent="0">
              <a:buNone/>
              <a:defRPr sz="3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745DC-4F81-4D0E-B14B-45CD38332E54}" type="datetimeFigureOut">
              <a:rPr lang="fa-IR" smtClean="0"/>
              <a:pPr/>
              <a:t>06/05/1440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8D56C-9FCE-4067-A3D7-A1FCBC019923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80136" y="1297666"/>
            <a:ext cx="19442430" cy="5400675"/>
          </a:xfrm>
          <a:prstGeom prst="rect">
            <a:avLst/>
          </a:prstGeom>
        </p:spPr>
        <p:txBody>
          <a:bodyPr vert="horz" lIns="308598" tIns="154299" rIns="308598" bIns="154299" rtlCol="1" anchor="ctr">
            <a:normAutofit/>
          </a:bodyPr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0136" y="7560948"/>
            <a:ext cx="19442430" cy="21385175"/>
          </a:xfrm>
          <a:prstGeom prst="rect">
            <a:avLst/>
          </a:prstGeom>
        </p:spPr>
        <p:txBody>
          <a:bodyPr vert="horz" lIns="308598" tIns="154299" rIns="308598" bIns="154299" rtlCol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481936" y="30033760"/>
            <a:ext cx="5040630" cy="1725216"/>
          </a:xfrm>
          <a:prstGeom prst="rect">
            <a:avLst/>
          </a:prstGeom>
        </p:spPr>
        <p:txBody>
          <a:bodyPr vert="horz" lIns="308598" tIns="154299" rIns="308598" bIns="154299" rtlCol="1" anchor="ctr"/>
          <a:lstStyle>
            <a:lvl1pPr algn="r">
              <a:defRPr sz="4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F745DC-4F81-4D0E-B14B-45CD38332E54}" type="datetimeFigureOut">
              <a:rPr lang="fa-IR" smtClean="0"/>
              <a:pPr/>
              <a:t>06/05/1440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380924" y="30033760"/>
            <a:ext cx="6840856" cy="1725216"/>
          </a:xfrm>
          <a:prstGeom prst="rect">
            <a:avLst/>
          </a:prstGeom>
        </p:spPr>
        <p:txBody>
          <a:bodyPr vert="horz" lIns="308598" tIns="154299" rIns="308598" bIns="154299" rtlCol="1" anchor="ctr"/>
          <a:lstStyle>
            <a:lvl1pPr algn="ctr">
              <a:defRPr sz="4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0136" y="30033760"/>
            <a:ext cx="5040630" cy="1725216"/>
          </a:xfrm>
          <a:prstGeom prst="rect">
            <a:avLst/>
          </a:prstGeom>
        </p:spPr>
        <p:txBody>
          <a:bodyPr vert="horz" lIns="308598" tIns="154299" rIns="308598" bIns="154299" rtlCol="1" anchor="ctr"/>
          <a:lstStyle>
            <a:lvl1pPr algn="l">
              <a:defRPr sz="4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98D56C-9FCE-4067-A3D7-A1FCBC019923}" type="slidenum">
              <a:rPr lang="fa-IR" smtClean="0"/>
              <a:pPr/>
              <a:t>‹#›</a:t>
            </a:fld>
            <a:endParaRPr lang="fa-I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3085977" rtl="1" eaLnBrk="1" latinLnBrk="0" hangingPunct="1">
        <a:spcBef>
          <a:spcPct val="0"/>
        </a:spcBef>
        <a:buNone/>
        <a:defRPr sz="1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157241" indent="-1157241" algn="r" defTabSz="3085977" rtl="1" eaLnBrk="1" latinLnBrk="0" hangingPunct="1">
        <a:spcBef>
          <a:spcPct val="20000"/>
        </a:spcBef>
        <a:buFont typeface="Arial" pitchFamily="34" charset="0"/>
        <a:buChar char="•"/>
        <a:defRPr sz="10700" kern="1200">
          <a:solidFill>
            <a:schemeClr val="tx1"/>
          </a:solidFill>
          <a:latin typeface="+mn-lt"/>
          <a:ea typeface="+mn-ea"/>
          <a:cs typeface="+mn-cs"/>
        </a:defRPr>
      </a:lvl1pPr>
      <a:lvl2pPr marL="2507356" indent="-964368" algn="r" defTabSz="3085977" rtl="1" eaLnBrk="1" latinLnBrk="0" hangingPunct="1">
        <a:spcBef>
          <a:spcPct val="20000"/>
        </a:spcBef>
        <a:buFont typeface="Arial" pitchFamily="34" charset="0"/>
        <a:buChar char="–"/>
        <a:defRPr sz="9500" kern="1200">
          <a:solidFill>
            <a:schemeClr val="tx1"/>
          </a:solidFill>
          <a:latin typeface="+mn-lt"/>
          <a:ea typeface="+mn-ea"/>
          <a:cs typeface="+mn-cs"/>
        </a:defRPr>
      </a:lvl2pPr>
      <a:lvl3pPr marL="3857471" indent="-771494" algn="r" defTabSz="3085977" rtl="1" eaLnBrk="1" latinLnBrk="0" hangingPunct="1">
        <a:spcBef>
          <a:spcPct val="20000"/>
        </a:spcBef>
        <a:buFont typeface="Arial" pitchFamily="34" charset="0"/>
        <a:buChar char="•"/>
        <a:defRPr sz="8100" kern="1200">
          <a:solidFill>
            <a:schemeClr val="tx1"/>
          </a:solidFill>
          <a:latin typeface="+mn-lt"/>
          <a:ea typeface="+mn-ea"/>
          <a:cs typeface="+mn-cs"/>
        </a:defRPr>
      </a:lvl3pPr>
      <a:lvl4pPr marL="5400459" indent="-771494" algn="r" defTabSz="3085977" rtl="1" eaLnBrk="1" latinLnBrk="0" hangingPunct="1">
        <a:spcBef>
          <a:spcPct val="20000"/>
        </a:spcBef>
        <a:buFont typeface="Arial" pitchFamily="34" charset="0"/>
        <a:buChar char="–"/>
        <a:defRPr sz="6700" kern="1200">
          <a:solidFill>
            <a:schemeClr val="tx1"/>
          </a:solidFill>
          <a:latin typeface="+mn-lt"/>
          <a:ea typeface="+mn-ea"/>
          <a:cs typeface="+mn-cs"/>
        </a:defRPr>
      </a:lvl4pPr>
      <a:lvl5pPr marL="6943447" indent="-771494" algn="r" defTabSz="3085977" rtl="1" eaLnBrk="1" latinLnBrk="0" hangingPunct="1">
        <a:spcBef>
          <a:spcPct val="20000"/>
        </a:spcBef>
        <a:buFont typeface="Arial" pitchFamily="34" charset="0"/>
        <a:buChar char="»"/>
        <a:defRPr sz="6700" kern="1200">
          <a:solidFill>
            <a:schemeClr val="tx1"/>
          </a:solidFill>
          <a:latin typeface="+mn-lt"/>
          <a:ea typeface="+mn-ea"/>
          <a:cs typeface="+mn-cs"/>
        </a:defRPr>
      </a:lvl5pPr>
      <a:lvl6pPr marL="8486436" indent="-771494" algn="r" defTabSz="3085977" rtl="1" eaLnBrk="1" latinLnBrk="0" hangingPunct="1">
        <a:spcBef>
          <a:spcPct val="20000"/>
        </a:spcBef>
        <a:buFont typeface="Arial" pitchFamily="34" charset="0"/>
        <a:buChar char="•"/>
        <a:defRPr sz="6700" kern="1200">
          <a:solidFill>
            <a:schemeClr val="tx1"/>
          </a:solidFill>
          <a:latin typeface="+mn-lt"/>
          <a:ea typeface="+mn-ea"/>
          <a:cs typeface="+mn-cs"/>
        </a:defRPr>
      </a:lvl6pPr>
      <a:lvl7pPr marL="10029424" indent="-771494" algn="r" defTabSz="3085977" rtl="1" eaLnBrk="1" latinLnBrk="0" hangingPunct="1">
        <a:spcBef>
          <a:spcPct val="20000"/>
        </a:spcBef>
        <a:buFont typeface="Arial" pitchFamily="34" charset="0"/>
        <a:buChar char="•"/>
        <a:defRPr sz="6700" kern="1200">
          <a:solidFill>
            <a:schemeClr val="tx1"/>
          </a:solidFill>
          <a:latin typeface="+mn-lt"/>
          <a:ea typeface="+mn-ea"/>
          <a:cs typeface="+mn-cs"/>
        </a:defRPr>
      </a:lvl7pPr>
      <a:lvl8pPr marL="11572412" indent="-771494" algn="r" defTabSz="3085977" rtl="1" eaLnBrk="1" latinLnBrk="0" hangingPunct="1">
        <a:spcBef>
          <a:spcPct val="20000"/>
        </a:spcBef>
        <a:buFont typeface="Arial" pitchFamily="34" charset="0"/>
        <a:buChar char="•"/>
        <a:defRPr sz="6700" kern="1200">
          <a:solidFill>
            <a:schemeClr val="tx1"/>
          </a:solidFill>
          <a:latin typeface="+mn-lt"/>
          <a:ea typeface="+mn-ea"/>
          <a:cs typeface="+mn-cs"/>
        </a:defRPr>
      </a:lvl8pPr>
      <a:lvl9pPr marL="13115400" indent="-771494" algn="r" defTabSz="3085977" rtl="1" eaLnBrk="1" latinLnBrk="0" hangingPunct="1">
        <a:spcBef>
          <a:spcPct val="20000"/>
        </a:spcBef>
        <a:buFont typeface="Arial" pitchFamily="34" charset="0"/>
        <a:buChar char="•"/>
        <a:defRPr sz="6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r" defTabSz="3085977" rtl="1" eaLnBrk="1" latinLnBrk="0" hangingPunct="1">
        <a:defRPr sz="6100" kern="1200">
          <a:solidFill>
            <a:schemeClr val="tx1"/>
          </a:solidFill>
          <a:latin typeface="+mn-lt"/>
          <a:ea typeface="+mn-ea"/>
          <a:cs typeface="+mn-cs"/>
        </a:defRPr>
      </a:lvl1pPr>
      <a:lvl2pPr marL="1542988" algn="r" defTabSz="3085977" rtl="1" eaLnBrk="1" latinLnBrk="0" hangingPunct="1">
        <a:defRPr sz="6100" kern="1200">
          <a:solidFill>
            <a:schemeClr val="tx1"/>
          </a:solidFill>
          <a:latin typeface="+mn-lt"/>
          <a:ea typeface="+mn-ea"/>
          <a:cs typeface="+mn-cs"/>
        </a:defRPr>
      </a:lvl2pPr>
      <a:lvl3pPr marL="3085977" algn="r" defTabSz="3085977" rtl="1" eaLnBrk="1" latinLnBrk="0" hangingPunct="1">
        <a:defRPr sz="6100" kern="1200">
          <a:solidFill>
            <a:schemeClr val="tx1"/>
          </a:solidFill>
          <a:latin typeface="+mn-lt"/>
          <a:ea typeface="+mn-ea"/>
          <a:cs typeface="+mn-cs"/>
        </a:defRPr>
      </a:lvl3pPr>
      <a:lvl4pPr marL="4628965" algn="r" defTabSz="3085977" rtl="1" eaLnBrk="1" latinLnBrk="0" hangingPunct="1">
        <a:defRPr sz="6100" kern="1200">
          <a:solidFill>
            <a:schemeClr val="tx1"/>
          </a:solidFill>
          <a:latin typeface="+mn-lt"/>
          <a:ea typeface="+mn-ea"/>
          <a:cs typeface="+mn-cs"/>
        </a:defRPr>
      </a:lvl4pPr>
      <a:lvl5pPr marL="6171953" algn="r" defTabSz="3085977" rtl="1" eaLnBrk="1" latinLnBrk="0" hangingPunct="1">
        <a:defRPr sz="6100" kern="1200">
          <a:solidFill>
            <a:schemeClr val="tx1"/>
          </a:solidFill>
          <a:latin typeface="+mn-lt"/>
          <a:ea typeface="+mn-ea"/>
          <a:cs typeface="+mn-cs"/>
        </a:defRPr>
      </a:lvl5pPr>
      <a:lvl6pPr marL="7714941" algn="r" defTabSz="3085977" rtl="1" eaLnBrk="1" latinLnBrk="0" hangingPunct="1">
        <a:defRPr sz="6100" kern="1200">
          <a:solidFill>
            <a:schemeClr val="tx1"/>
          </a:solidFill>
          <a:latin typeface="+mn-lt"/>
          <a:ea typeface="+mn-ea"/>
          <a:cs typeface="+mn-cs"/>
        </a:defRPr>
      </a:lvl6pPr>
      <a:lvl7pPr marL="9257930" algn="r" defTabSz="3085977" rtl="1" eaLnBrk="1" latinLnBrk="0" hangingPunct="1">
        <a:defRPr sz="6100" kern="1200">
          <a:solidFill>
            <a:schemeClr val="tx1"/>
          </a:solidFill>
          <a:latin typeface="+mn-lt"/>
          <a:ea typeface="+mn-ea"/>
          <a:cs typeface="+mn-cs"/>
        </a:defRPr>
      </a:lvl7pPr>
      <a:lvl8pPr marL="10800918" algn="r" defTabSz="3085977" rtl="1" eaLnBrk="1" latinLnBrk="0" hangingPunct="1">
        <a:defRPr sz="6100" kern="1200">
          <a:solidFill>
            <a:schemeClr val="tx1"/>
          </a:solidFill>
          <a:latin typeface="+mn-lt"/>
          <a:ea typeface="+mn-ea"/>
          <a:cs typeface="+mn-cs"/>
        </a:defRPr>
      </a:lvl8pPr>
      <a:lvl9pPr marL="12343906" algn="r" defTabSz="3085977" rtl="1" eaLnBrk="1" latinLnBrk="0" hangingPunct="1">
        <a:defRPr sz="6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99000"/>
            <a:lum/>
          </a:blip>
          <a:srcRect/>
          <a:stretch>
            <a:fillRect l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901"/>
            <a:ext cx="21602700" cy="58739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4" name="Group 3"/>
          <p:cNvGrpSpPr/>
          <p:nvPr/>
        </p:nvGrpSpPr>
        <p:grpSpPr>
          <a:xfrm>
            <a:off x="14185726" y="9600067"/>
            <a:ext cx="6658534" cy="1452345"/>
            <a:chOff x="11521430" y="10441385"/>
            <a:chExt cx="6658534" cy="1452345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521430" y="10441385"/>
              <a:ext cx="6658534" cy="1267265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4185726" y="10801425"/>
              <a:ext cx="2202226" cy="1092305"/>
            </a:xfrm>
            <a:prstGeom prst="rect">
              <a:avLst/>
            </a:prstGeom>
          </p:spPr>
        </p:pic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185726" y="13825761"/>
            <a:ext cx="6658534" cy="112324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561033" y="14329817"/>
            <a:ext cx="3907920" cy="72408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6778014" y="15053900"/>
            <a:ext cx="3880519" cy="56643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35507" tIns="17755" rIns="35507" bIns="17755">
            <a:spAutoFit/>
          </a:bodyPr>
          <a:lstStyle/>
          <a:p>
            <a:pPr algn="just" rtl="1">
              <a:defRPr/>
            </a:pPr>
            <a:r>
              <a:rPr lang="fa-IR" sz="1219" dirty="0">
                <a:latin typeface="Agency FB" pitchFamily="34" charset="0"/>
                <a:cs typeface="B Nazanin" pitchFamily="2" charset="-78"/>
              </a:rPr>
              <a:t>متن (</a:t>
            </a:r>
            <a:r>
              <a:rPr lang="en-US" sz="1219" dirty="0">
                <a:latin typeface="Times New Roman" pitchFamily="18" charset="0"/>
                <a:cs typeface="Times New Roman" pitchFamily="18" charset="0"/>
              </a:rPr>
              <a:t>B Nazanin 24</a:t>
            </a:r>
            <a:r>
              <a:rPr lang="fa-IR" sz="1219" dirty="0">
                <a:latin typeface="Agency FB" pitchFamily="34" charset="0"/>
                <a:cs typeface="B Nazanin" pitchFamily="2" charset="-78"/>
              </a:rPr>
              <a:t>)....</a:t>
            </a:r>
          </a:p>
          <a:p>
            <a:pPr algn="just" rtl="1">
              <a:defRPr/>
            </a:pPr>
            <a:r>
              <a:rPr lang="fa-IR" sz="1219" dirty="0">
                <a:latin typeface="Agency FB" pitchFamily="34" charset="0"/>
                <a:cs typeface="B Nazanin" pitchFamily="2" charset="-78"/>
              </a:rPr>
              <a:t>.......</a:t>
            </a:r>
          </a:p>
          <a:p>
            <a:pPr algn="just" rtl="1">
              <a:defRPr/>
            </a:pPr>
            <a:r>
              <a:rPr lang="fa-IR" sz="1219" dirty="0">
                <a:latin typeface="Agency FB" pitchFamily="34" charset="0"/>
                <a:cs typeface="B Nazanin" pitchFamily="2" charset="-78"/>
              </a:rPr>
              <a:t>.......</a:t>
            </a:r>
          </a:p>
          <a:p>
            <a:pPr algn="just" rtl="1">
              <a:defRPr/>
            </a:pPr>
            <a:r>
              <a:rPr lang="fa-IR" sz="1219" dirty="0">
                <a:latin typeface="Agency FB" pitchFamily="34" charset="0"/>
                <a:cs typeface="B Nazanin" pitchFamily="2" charset="-78"/>
              </a:rPr>
              <a:t>.......</a:t>
            </a:r>
          </a:p>
          <a:p>
            <a:pPr algn="just" rtl="1">
              <a:defRPr/>
            </a:pPr>
            <a:r>
              <a:rPr lang="fa-IR" sz="1219" dirty="0">
                <a:latin typeface="Agency FB" pitchFamily="34" charset="0"/>
                <a:cs typeface="B Nazanin" pitchFamily="2" charset="-78"/>
              </a:rPr>
              <a:t>......</a:t>
            </a:r>
          </a:p>
          <a:p>
            <a:pPr algn="just" rtl="1">
              <a:defRPr/>
            </a:pPr>
            <a:r>
              <a:rPr lang="fa-IR" sz="1219" dirty="0">
                <a:latin typeface="Agency FB" pitchFamily="34" charset="0"/>
                <a:cs typeface="B Nazanin" pitchFamily="2" charset="-78"/>
              </a:rPr>
              <a:t>......</a:t>
            </a:r>
          </a:p>
          <a:p>
            <a:pPr algn="just" rtl="1">
              <a:defRPr/>
            </a:pPr>
            <a:r>
              <a:rPr lang="fa-IR" sz="1219" dirty="0">
                <a:latin typeface="Agency FB" pitchFamily="34" charset="0"/>
                <a:cs typeface="B Nazanin" pitchFamily="2" charset="-78"/>
              </a:rPr>
              <a:t>......</a:t>
            </a:r>
          </a:p>
          <a:p>
            <a:pPr algn="just" rtl="1">
              <a:defRPr/>
            </a:pPr>
            <a:r>
              <a:rPr lang="fa-IR" sz="1219" dirty="0">
                <a:latin typeface="Agency FB" pitchFamily="34" charset="0"/>
                <a:cs typeface="B Nazanin" pitchFamily="2" charset="-78"/>
              </a:rPr>
              <a:t>......</a:t>
            </a:r>
          </a:p>
          <a:p>
            <a:pPr algn="just" rtl="1">
              <a:defRPr/>
            </a:pPr>
            <a:r>
              <a:rPr lang="fa-IR" sz="1219" dirty="0">
                <a:latin typeface="Agency FB" pitchFamily="34" charset="0"/>
                <a:cs typeface="B Nazanin" pitchFamily="2" charset="-78"/>
              </a:rPr>
              <a:t>........</a:t>
            </a:r>
          </a:p>
          <a:p>
            <a:pPr algn="just" rtl="1">
              <a:defRPr/>
            </a:pPr>
            <a:r>
              <a:rPr lang="fa-IR" sz="1219" dirty="0">
                <a:latin typeface="Agency FB" pitchFamily="34" charset="0"/>
                <a:cs typeface="B Nazanin" pitchFamily="2" charset="-78"/>
              </a:rPr>
              <a:t>.........</a:t>
            </a:r>
          </a:p>
          <a:p>
            <a:pPr algn="just" rtl="1">
              <a:defRPr/>
            </a:pPr>
            <a:r>
              <a:rPr lang="fa-IR" sz="1219" dirty="0">
                <a:latin typeface="Agency FB" pitchFamily="34" charset="0"/>
                <a:cs typeface="B Nazanin" pitchFamily="2" charset="-78"/>
              </a:rPr>
              <a:t>............</a:t>
            </a:r>
          </a:p>
          <a:p>
            <a:pPr algn="just" rtl="1">
              <a:defRPr/>
            </a:pPr>
            <a:r>
              <a:rPr lang="fa-IR" sz="1219" dirty="0">
                <a:latin typeface="Agency FB" pitchFamily="34" charset="0"/>
                <a:cs typeface="B Nazanin" pitchFamily="2" charset="-78"/>
              </a:rPr>
              <a:t>............</a:t>
            </a:r>
          </a:p>
          <a:p>
            <a:pPr algn="just" rtl="1">
              <a:defRPr/>
            </a:pPr>
            <a:r>
              <a:rPr lang="fa-IR" sz="1219" dirty="0">
                <a:latin typeface="Agency FB" pitchFamily="34" charset="0"/>
                <a:cs typeface="B Nazanin" pitchFamily="2" charset="-78"/>
              </a:rPr>
              <a:t>......</a:t>
            </a:r>
          </a:p>
          <a:p>
            <a:pPr algn="just" rtl="1">
              <a:defRPr/>
            </a:pPr>
            <a:r>
              <a:rPr lang="fa-IR" sz="1219" dirty="0">
                <a:latin typeface="Agency FB" pitchFamily="34" charset="0"/>
                <a:cs typeface="B Nazanin" pitchFamily="2" charset="-78"/>
              </a:rPr>
              <a:t>......</a:t>
            </a:r>
            <a:endParaRPr lang="en-US" sz="1219" dirty="0">
              <a:latin typeface="Agency FB" pitchFamily="34" charset="0"/>
              <a:cs typeface="B Nazanin" pitchFamily="2" charset="-78"/>
            </a:endParaRPr>
          </a:p>
          <a:p>
            <a:pPr algn="just" rtl="1">
              <a:defRPr/>
            </a:pPr>
            <a:endParaRPr lang="en-US" sz="1219" dirty="0">
              <a:latin typeface="Agency FB" pitchFamily="34" charset="0"/>
              <a:cs typeface="B Nazanin" pitchFamily="2" charset="-78"/>
            </a:endParaRPr>
          </a:p>
          <a:p>
            <a:pPr algn="just" rtl="1">
              <a:defRPr/>
            </a:pPr>
            <a:endParaRPr lang="en-US" sz="1219" dirty="0">
              <a:latin typeface="Agency FB" pitchFamily="34" charset="0"/>
              <a:cs typeface="B Nazanin" pitchFamily="2" charset="-78"/>
            </a:endParaRPr>
          </a:p>
          <a:p>
            <a:pPr algn="just" rtl="1">
              <a:defRPr/>
            </a:pPr>
            <a:endParaRPr lang="en-US" sz="1219" dirty="0">
              <a:latin typeface="Agency FB" pitchFamily="34" charset="0"/>
              <a:cs typeface="B Nazanin" pitchFamily="2" charset="-78"/>
            </a:endParaRPr>
          </a:p>
          <a:p>
            <a:pPr algn="just" rtl="1">
              <a:defRPr/>
            </a:pPr>
            <a:endParaRPr lang="fa-IR" sz="1219" dirty="0">
              <a:latin typeface="Agency FB" pitchFamily="34" charset="0"/>
              <a:cs typeface="B Nazanin" pitchFamily="2" charset="-78"/>
            </a:endParaRPr>
          </a:p>
          <a:p>
            <a:pPr algn="just" rtl="1">
              <a:defRPr/>
            </a:pPr>
            <a:r>
              <a:rPr lang="fa-IR" sz="1219" dirty="0">
                <a:latin typeface="Agency FB" pitchFamily="34" charset="0"/>
                <a:cs typeface="B Nazanin" pitchFamily="2" charset="-78"/>
              </a:rPr>
              <a:t>......</a:t>
            </a:r>
          </a:p>
          <a:p>
            <a:pPr algn="just" rtl="1">
              <a:defRPr/>
            </a:pPr>
            <a:r>
              <a:rPr lang="fa-IR" sz="1219" dirty="0">
                <a:latin typeface="Agency FB" pitchFamily="34" charset="0"/>
                <a:cs typeface="B Nazanin" pitchFamily="2" charset="-78"/>
              </a:rPr>
              <a:t>........</a:t>
            </a:r>
          </a:p>
          <a:p>
            <a:pPr algn="just" rtl="1">
              <a:defRPr/>
            </a:pPr>
            <a:r>
              <a:rPr lang="fa-IR" sz="1219" dirty="0">
                <a:latin typeface="Agency FB" pitchFamily="34" charset="0"/>
                <a:cs typeface="B Nazanin" pitchFamily="2" charset="-78"/>
              </a:rPr>
              <a:t>.........</a:t>
            </a:r>
          </a:p>
          <a:p>
            <a:pPr algn="just" rtl="1">
              <a:defRPr/>
            </a:pPr>
            <a:r>
              <a:rPr lang="fa-IR" sz="1219" dirty="0">
                <a:latin typeface="Agency FB" pitchFamily="34" charset="0"/>
                <a:cs typeface="B Nazanin" pitchFamily="2" charset="-78"/>
              </a:rPr>
              <a:t>............</a:t>
            </a:r>
          </a:p>
          <a:p>
            <a:pPr algn="just" rtl="1">
              <a:defRPr/>
            </a:pPr>
            <a:r>
              <a:rPr lang="fa-IR" sz="1219" dirty="0">
                <a:latin typeface="Agency FB" pitchFamily="34" charset="0"/>
                <a:cs typeface="B Nazanin" pitchFamily="2" charset="-78"/>
              </a:rPr>
              <a:t>............</a:t>
            </a:r>
          </a:p>
          <a:p>
            <a:pPr algn="just" rtl="1">
              <a:defRPr/>
            </a:pPr>
            <a:r>
              <a:rPr lang="fa-IR" sz="1219" dirty="0">
                <a:latin typeface="Agency FB" pitchFamily="34" charset="0"/>
                <a:cs typeface="B Nazanin" pitchFamily="2" charset="-78"/>
              </a:rPr>
              <a:t>............</a:t>
            </a:r>
          </a:p>
          <a:p>
            <a:pPr algn="just" rtl="1">
              <a:defRPr/>
            </a:pPr>
            <a:r>
              <a:rPr lang="fa-IR" sz="1219" dirty="0">
                <a:latin typeface="Agency FB" pitchFamily="34" charset="0"/>
                <a:cs typeface="B Nazanin" pitchFamily="2" charset="-78"/>
              </a:rPr>
              <a:t>............</a:t>
            </a:r>
          </a:p>
          <a:p>
            <a:pPr algn="just" rtl="1">
              <a:defRPr/>
            </a:pPr>
            <a:r>
              <a:rPr lang="fa-IR" sz="1219" dirty="0">
                <a:latin typeface="Agency FB" pitchFamily="34" charset="0"/>
                <a:cs typeface="B Nazanin" pitchFamily="2" charset="-78"/>
              </a:rPr>
              <a:t>......</a:t>
            </a:r>
          </a:p>
          <a:p>
            <a:pPr algn="just" rtl="1">
              <a:defRPr/>
            </a:pPr>
            <a:r>
              <a:rPr lang="fa-IR" sz="1219" dirty="0">
                <a:latin typeface="Agency FB" pitchFamily="34" charset="0"/>
                <a:cs typeface="B Nazanin" pitchFamily="2" charset="-78"/>
              </a:rPr>
              <a:t>......</a:t>
            </a:r>
          </a:p>
          <a:p>
            <a:pPr algn="just" rtl="1">
              <a:defRPr/>
            </a:pPr>
            <a:r>
              <a:rPr lang="fa-IR" sz="1219" dirty="0">
                <a:latin typeface="Agency FB" pitchFamily="34" charset="0"/>
                <a:cs typeface="B Nazanin" pitchFamily="2" charset="-78"/>
              </a:rPr>
              <a:t>......</a:t>
            </a:r>
          </a:p>
          <a:p>
            <a:pPr algn="just" rtl="1">
              <a:defRPr/>
            </a:pPr>
            <a:r>
              <a:rPr lang="fa-IR" sz="1219" dirty="0">
                <a:latin typeface="Agency FB" pitchFamily="34" charset="0"/>
                <a:cs typeface="B Nazanin" pitchFamily="2" charset="-78"/>
              </a:rPr>
              <a:t>......</a:t>
            </a:r>
            <a:endParaRPr lang="en-US" sz="1219" dirty="0">
              <a:latin typeface="Agency FB" pitchFamily="34" charset="0"/>
              <a:cs typeface="B Nazanin" pitchFamily="2" charset="-78"/>
            </a:endParaRPr>
          </a:p>
          <a:p>
            <a:pPr algn="just" rtl="1">
              <a:defRPr/>
            </a:pPr>
            <a:r>
              <a:rPr lang="en-US" sz="1219" dirty="0">
                <a:latin typeface="Agency FB" pitchFamily="34" charset="0"/>
                <a:cs typeface="B Nazanin" pitchFamily="2" charset="-78"/>
              </a:rPr>
              <a:t>…..….</a:t>
            </a:r>
            <a:endParaRPr lang="fa-IR" sz="1219" dirty="0">
              <a:latin typeface="Agency FB" pitchFamily="34" charset="0"/>
              <a:cs typeface="B Nazanin" pitchFamily="2" charset="-7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183782" y="14623022"/>
            <a:ext cx="3689598" cy="60700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35507" tIns="17755" rIns="35507" bIns="17755">
            <a:spAutoFit/>
          </a:bodyPr>
          <a:lstStyle/>
          <a:p>
            <a:pPr algn="just" rtl="1">
              <a:defRPr/>
            </a:pPr>
            <a:r>
              <a:rPr lang="fa-IR" sz="1219" dirty="0">
                <a:cs typeface="B Nazanin" pitchFamily="2" charset="-78"/>
              </a:rPr>
              <a:t>.....</a:t>
            </a:r>
          </a:p>
          <a:p>
            <a:pPr algn="just" rtl="1">
              <a:defRPr/>
            </a:pPr>
            <a:r>
              <a:rPr lang="fa-IR" sz="1219" dirty="0">
                <a:cs typeface="B Nazanin" pitchFamily="2" charset="-78"/>
              </a:rPr>
              <a:t>.......</a:t>
            </a:r>
          </a:p>
          <a:p>
            <a:pPr algn="just" rtl="1">
              <a:defRPr/>
            </a:pPr>
            <a:r>
              <a:rPr lang="fa-IR" sz="1219" dirty="0">
                <a:cs typeface="B Nazanin" pitchFamily="2" charset="-78"/>
              </a:rPr>
              <a:t>......</a:t>
            </a:r>
          </a:p>
          <a:p>
            <a:pPr algn="just" rtl="1">
              <a:defRPr/>
            </a:pPr>
            <a:r>
              <a:rPr lang="fa-IR" sz="1219" dirty="0">
                <a:cs typeface="B Nazanin" pitchFamily="2" charset="-78"/>
              </a:rPr>
              <a:t>.....</a:t>
            </a:r>
          </a:p>
          <a:p>
            <a:pPr algn="just" rtl="1">
              <a:defRPr/>
            </a:pPr>
            <a:r>
              <a:rPr lang="fa-IR" sz="1219" dirty="0">
                <a:cs typeface="B Nazanin" pitchFamily="2" charset="-78"/>
              </a:rPr>
              <a:t>.......</a:t>
            </a:r>
          </a:p>
          <a:p>
            <a:pPr algn="just" rtl="1">
              <a:defRPr/>
            </a:pPr>
            <a:r>
              <a:rPr lang="fa-IR" sz="1219" dirty="0">
                <a:cs typeface="B Nazanin" pitchFamily="2" charset="-78"/>
              </a:rPr>
              <a:t>......</a:t>
            </a:r>
          </a:p>
          <a:p>
            <a:pPr algn="just" rtl="1">
              <a:defRPr/>
            </a:pPr>
            <a:r>
              <a:rPr lang="fa-IR" sz="1219" dirty="0">
                <a:cs typeface="B Nazanin" pitchFamily="2" charset="-78"/>
              </a:rPr>
              <a:t>.....</a:t>
            </a:r>
          </a:p>
          <a:p>
            <a:pPr algn="just" rtl="1">
              <a:defRPr/>
            </a:pPr>
            <a:r>
              <a:rPr lang="fa-IR" sz="1219" dirty="0">
                <a:cs typeface="B Nazanin" pitchFamily="2" charset="-78"/>
              </a:rPr>
              <a:t>.......</a:t>
            </a:r>
          </a:p>
          <a:p>
            <a:pPr algn="just" rtl="1">
              <a:defRPr/>
            </a:pPr>
            <a:r>
              <a:rPr lang="fa-IR" sz="1219" dirty="0">
                <a:cs typeface="B Nazanin" pitchFamily="2" charset="-78"/>
              </a:rPr>
              <a:t>......</a:t>
            </a:r>
          </a:p>
          <a:p>
            <a:pPr algn="just" rtl="1">
              <a:defRPr/>
            </a:pPr>
            <a:r>
              <a:rPr lang="fa-IR" sz="1219" dirty="0">
                <a:cs typeface="B Nazanin" pitchFamily="2" charset="-78"/>
              </a:rPr>
              <a:t>.....</a:t>
            </a:r>
          </a:p>
          <a:p>
            <a:pPr algn="just" rtl="1">
              <a:defRPr/>
            </a:pPr>
            <a:r>
              <a:rPr lang="en-US" sz="1219" dirty="0">
                <a:cs typeface="B Nazanin" pitchFamily="2" charset="-78"/>
              </a:rPr>
              <a:t>………….</a:t>
            </a:r>
          </a:p>
          <a:p>
            <a:pPr algn="just" rtl="1">
              <a:defRPr/>
            </a:pPr>
            <a:r>
              <a:rPr lang="en-US" sz="1219" dirty="0">
                <a:cs typeface="B Nazanin" pitchFamily="2" charset="-78"/>
              </a:rPr>
              <a:t>………</a:t>
            </a:r>
          </a:p>
          <a:p>
            <a:pPr algn="just" rtl="1">
              <a:defRPr/>
            </a:pPr>
            <a:endParaRPr lang="en-US" sz="1219" dirty="0">
              <a:cs typeface="B Nazanin" pitchFamily="2" charset="-78"/>
            </a:endParaRPr>
          </a:p>
          <a:p>
            <a:pPr algn="just" rtl="1">
              <a:defRPr/>
            </a:pPr>
            <a:endParaRPr lang="en-US" sz="1219" dirty="0">
              <a:cs typeface="B Nazanin" pitchFamily="2" charset="-78"/>
            </a:endParaRPr>
          </a:p>
          <a:p>
            <a:pPr algn="just" rtl="1">
              <a:defRPr/>
            </a:pPr>
            <a:endParaRPr lang="en-US" sz="1219" dirty="0">
              <a:cs typeface="B Nazanin" pitchFamily="2" charset="-78"/>
            </a:endParaRPr>
          </a:p>
          <a:p>
            <a:pPr algn="just" rtl="1">
              <a:defRPr/>
            </a:pPr>
            <a:r>
              <a:rPr lang="fa-IR" sz="1219" dirty="0">
                <a:cs typeface="B Nazanin" pitchFamily="2" charset="-78"/>
              </a:rPr>
              <a:t>...............</a:t>
            </a:r>
          </a:p>
          <a:p>
            <a:pPr algn="just" rtl="1">
              <a:defRPr/>
            </a:pPr>
            <a:r>
              <a:rPr lang="fa-IR" sz="1219" dirty="0">
                <a:cs typeface="B Nazanin" pitchFamily="2" charset="-78"/>
              </a:rPr>
              <a:t>..............</a:t>
            </a:r>
          </a:p>
          <a:p>
            <a:pPr algn="just" rtl="1">
              <a:defRPr/>
            </a:pPr>
            <a:r>
              <a:rPr lang="fa-IR" sz="1219" dirty="0">
                <a:cs typeface="B Nazanin" pitchFamily="2" charset="-78"/>
              </a:rPr>
              <a:t>.............</a:t>
            </a:r>
          </a:p>
          <a:p>
            <a:pPr algn="just" rtl="1">
              <a:defRPr/>
            </a:pPr>
            <a:r>
              <a:rPr lang="fa-IR" sz="1219" dirty="0">
                <a:cs typeface="B Nazanin" pitchFamily="2" charset="-78"/>
              </a:rPr>
              <a:t>......</a:t>
            </a:r>
          </a:p>
          <a:p>
            <a:pPr algn="just" rtl="1">
              <a:defRPr/>
            </a:pPr>
            <a:r>
              <a:rPr lang="fa-IR" sz="1219" dirty="0">
                <a:cs typeface="B Nazanin" pitchFamily="2" charset="-78"/>
              </a:rPr>
              <a:t>...... .............</a:t>
            </a:r>
          </a:p>
          <a:p>
            <a:pPr algn="just" rtl="1">
              <a:defRPr/>
            </a:pPr>
            <a:r>
              <a:rPr lang="fa-IR" sz="1219" dirty="0">
                <a:cs typeface="B Nazanin" pitchFamily="2" charset="-78"/>
              </a:rPr>
              <a:t>......</a:t>
            </a:r>
          </a:p>
          <a:p>
            <a:pPr algn="just" rtl="1">
              <a:defRPr/>
            </a:pPr>
            <a:r>
              <a:rPr lang="fa-IR" sz="1219" dirty="0">
                <a:cs typeface="B Nazanin" pitchFamily="2" charset="-78"/>
              </a:rPr>
              <a:t>......</a:t>
            </a:r>
          </a:p>
          <a:p>
            <a:pPr algn="just" rtl="1">
              <a:defRPr/>
            </a:pPr>
            <a:r>
              <a:rPr lang="fa-IR" sz="1219" dirty="0">
                <a:cs typeface="B Nazanin" pitchFamily="2" charset="-78"/>
              </a:rPr>
              <a:t>.............</a:t>
            </a:r>
          </a:p>
          <a:p>
            <a:pPr algn="just" rtl="1">
              <a:defRPr/>
            </a:pPr>
            <a:r>
              <a:rPr lang="fa-IR" sz="1219" dirty="0">
                <a:cs typeface="B Nazanin" pitchFamily="2" charset="-78"/>
              </a:rPr>
              <a:t>......</a:t>
            </a:r>
          </a:p>
          <a:p>
            <a:pPr algn="just" rtl="1">
              <a:defRPr/>
            </a:pPr>
            <a:endParaRPr lang="en-US" sz="711" dirty="0">
              <a:cs typeface="B Nazanin" pitchFamily="2" charset="-78"/>
            </a:endParaRPr>
          </a:p>
          <a:p>
            <a:pPr algn="just" rtl="1">
              <a:defRPr/>
            </a:pPr>
            <a:endParaRPr lang="en-US" sz="711" dirty="0">
              <a:cs typeface="B Nazanin" pitchFamily="2" charset="-78"/>
            </a:endParaRPr>
          </a:p>
          <a:p>
            <a:pPr algn="just" rtl="1">
              <a:defRPr/>
            </a:pPr>
            <a:endParaRPr lang="en-US" sz="711" dirty="0">
              <a:cs typeface="B Nazanin" pitchFamily="2" charset="-78"/>
            </a:endParaRPr>
          </a:p>
          <a:p>
            <a:pPr algn="just" rtl="1">
              <a:defRPr/>
            </a:pPr>
            <a:endParaRPr lang="en-US" sz="711" dirty="0">
              <a:cs typeface="B Nazanin" pitchFamily="2" charset="-78"/>
            </a:endParaRPr>
          </a:p>
          <a:p>
            <a:pPr algn="just" rtl="1">
              <a:defRPr/>
            </a:pPr>
            <a:endParaRPr lang="en-US" sz="711" dirty="0">
              <a:cs typeface="B Nazanin" pitchFamily="2" charset="-78"/>
            </a:endParaRPr>
          </a:p>
          <a:p>
            <a:pPr algn="just" rtl="1">
              <a:defRPr/>
            </a:pPr>
            <a:r>
              <a:rPr lang="fa-IR" sz="711" dirty="0">
                <a:cs typeface="B Nazanin" pitchFamily="2" charset="-78"/>
              </a:rPr>
              <a:t>...............</a:t>
            </a:r>
          </a:p>
          <a:p>
            <a:pPr algn="just" rtl="1">
              <a:defRPr/>
            </a:pPr>
            <a:r>
              <a:rPr lang="fa-IR" sz="711" dirty="0">
                <a:cs typeface="B Nazanin" pitchFamily="2" charset="-78"/>
              </a:rPr>
              <a:t>............</a:t>
            </a:r>
          </a:p>
          <a:p>
            <a:pPr algn="just" rtl="1">
              <a:defRPr/>
            </a:pPr>
            <a:r>
              <a:rPr lang="fa-IR" sz="711" dirty="0">
                <a:cs typeface="B Nazanin" pitchFamily="2" charset="-78"/>
              </a:rPr>
              <a:t>..................</a:t>
            </a:r>
          </a:p>
          <a:p>
            <a:pPr algn="just" rtl="1">
              <a:defRPr/>
            </a:pPr>
            <a:r>
              <a:rPr lang="fa-IR" sz="711" dirty="0">
                <a:cs typeface="B Nazanin" pitchFamily="2" charset="-78"/>
              </a:rPr>
              <a:t>.....................</a:t>
            </a:r>
          </a:p>
          <a:p>
            <a:pPr algn="just" rtl="1">
              <a:defRPr/>
            </a:pPr>
            <a:r>
              <a:rPr lang="fa-IR" sz="711" dirty="0">
                <a:cs typeface="B Nazanin" pitchFamily="2" charset="-78"/>
              </a:rPr>
              <a:t>...................</a:t>
            </a:r>
          </a:p>
          <a:p>
            <a:pPr algn="just" rtl="1">
              <a:defRPr/>
            </a:pPr>
            <a:r>
              <a:rPr lang="fa-IR" sz="711" dirty="0">
                <a:cs typeface="B Nazanin" pitchFamily="2" charset="-78"/>
              </a:rPr>
              <a:t>...................</a:t>
            </a:r>
          </a:p>
          <a:p>
            <a:pPr algn="just" rtl="1">
              <a:defRPr/>
            </a:pPr>
            <a:r>
              <a:rPr lang="fa-IR" sz="711" dirty="0">
                <a:cs typeface="B Nazanin" pitchFamily="2" charset="-78"/>
              </a:rPr>
              <a:t>...............</a:t>
            </a:r>
          </a:p>
          <a:p>
            <a:pPr algn="just" rtl="1">
              <a:defRPr/>
            </a:pPr>
            <a:r>
              <a:rPr lang="fa-IR" sz="711" dirty="0">
                <a:cs typeface="B Nazanin" pitchFamily="2" charset="-78"/>
              </a:rPr>
              <a:t>............</a:t>
            </a:r>
          </a:p>
          <a:p>
            <a:pPr algn="just" rtl="1">
              <a:defRPr/>
            </a:pPr>
            <a:r>
              <a:rPr lang="fa-IR" sz="711" dirty="0">
                <a:cs typeface="B Nazanin" pitchFamily="2" charset="-78"/>
              </a:rPr>
              <a:t>..................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17774" y="20823111"/>
            <a:ext cx="6658534" cy="126726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6609937" y="21379359"/>
            <a:ext cx="332815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358412">
              <a:spcBef>
                <a:spcPct val="50000"/>
              </a:spcBef>
            </a:pPr>
            <a:r>
              <a:rPr lang="fa-IR" sz="4000" b="1" dirty="0" smtClean="0">
                <a:solidFill>
                  <a:srgbClr val="FFC000"/>
                </a:solidFill>
                <a:cs typeface="B Nazanin" pitchFamily="2" charset="-78"/>
              </a:rPr>
              <a:t>داده ها و روش کار</a:t>
            </a:r>
            <a:endParaRPr lang="en-US" sz="4000" b="1" dirty="0">
              <a:solidFill>
                <a:srgbClr val="FFC000"/>
              </a:solidFill>
              <a:cs typeface="B Nazanin" pitchFamily="2" charset="-78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448422" y="6302827"/>
            <a:ext cx="14977664" cy="1154889"/>
          </a:xfrm>
          <a:prstGeom prst="rect">
            <a:avLst/>
          </a:prstGeom>
          <a:noFill/>
        </p:spPr>
        <p:txBody>
          <a:bodyPr wrap="square" lIns="46439" tIns="23220" rIns="46439" bIns="23220">
            <a:spAutoFit/>
          </a:bodyPr>
          <a:lstStyle/>
          <a:p>
            <a:pPr algn="ctr"/>
            <a:r>
              <a:rPr lang="fa-IR" sz="7200" b="1" dirty="0">
                <a:solidFill>
                  <a:srgbClr val="F5050B"/>
                </a:solidFill>
              </a:rPr>
              <a:t>.............................عنوان........................................</a:t>
            </a:r>
          </a:p>
        </p:txBody>
      </p:sp>
      <p:sp>
        <p:nvSpPr>
          <p:cNvPr id="15" name="Rectangle 69"/>
          <p:cNvSpPr>
            <a:spLocks noChangeArrowheads="1"/>
          </p:cNvSpPr>
          <p:nvPr/>
        </p:nvSpPr>
        <p:spPr bwMode="auto">
          <a:xfrm>
            <a:off x="6264846" y="7531416"/>
            <a:ext cx="7920880" cy="2354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5516" tIns="17759" rIns="35516" bIns="17759">
            <a:spAutoFit/>
          </a:bodyPr>
          <a:lstStyle/>
          <a:p>
            <a:pPr algn="ctr" rtl="1">
              <a:spcAft>
                <a:spcPts val="772"/>
              </a:spcAft>
            </a:pPr>
            <a:r>
              <a:rPr lang="fa-IR" sz="3600" dirty="0" smtClean="0">
                <a:cs typeface="B Nazanin" pitchFamily="2" charset="-78"/>
              </a:rPr>
              <a:t>نویسنده اول، نویسنده دوم، نویسنده سوم</a:t>
            </a:r>
          </a:p>
          <a:p>
            <a:pPr algn="ctr" rtl="1"/>
            <a:r>
              <a:rPr lang="fa-IR" sz="3600" dirty="0" smtClean="0">
                <a:cs typeface="B Nazanin" pitchFamily="2" charset="-78"/>
              </a:rPr>
              <a:t>1- </a:t>
            </a:r>
            <a:r>
              <a:rPr lang="fa-IR" sz="3600" dirty="0">
                <a:cs typeface="B Nazanin" pitchFamily="2" charset="-78"/>
              </a:rPr>
              <a:t>مشخصات نویسنده اول</a:t>
            </a:r>
          </a:p>
          <a:p>
            <a:pPr algn="ctr" rtl="1"/>
            <a:r>
              <a:rPr lang="fa-IR" sz="3600" dirty="0">
                <a:cs typeface="B Nazanin" pitchFamily="2" charset="-78"/>
              </a:rPr>
              <a:t>2- مشخصات </a:t>
            </a:r>
            <a:r>
              <a:rPr lang="fa-IR" sz="3600" dirty="0" smtClean="0">
                <a:cs typeface="B Nazanin" pitchFamily="2" charset="-78"/>
              </a:rPr>
              <a:t>نویسنده دوم</a:t>
            </a:r>
          </a:p>
          <a:p>
            <a:pPr algn="ctr" rtl="1"/>
            <a:r>
              <a:rPr lang="fa-IR" sz="3600" dirty="0" smtClean="0">
                <a:cs typeface="B Nazanin" pitchFamily="2" charset="-78"/>
              </a:rPr>
              <a:t>3- مشخصات نویسنده سوم</a:t>
            </a:r>
            <a:endParaRPr lang="en-US" sz="3600" dirty="0">
              <a:cs typeface="B Nazanin" pitchFamily="2" charset="-78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2278" y="13825761"/>
            <a:ext cx="6658534" cy="1267265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4026709" y="14269079"/>
            <a:ext cx="232467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358412">
              <a:spcBef>
                <a:spcPct val="50000"/>
              </a:spcBef>
            </a:pPr>
            <a:r>
              <a:rPr lang="fa-IR" sz="4000" b="1" dirty="0" smtClean="0">
                <a:solidFill>
                  <a:srgbClr val="FFC000"/>
                </a:solidFill>
                <a:cs typeface="B Nazanin" pitchFamily="2" charset="-78"/>
              </a:rPr>
              <a:t>بحث و نتایج</a:t>
            </a:r>
            <a:endParaRPr lang="en-US" sz="4000" b="1" dirty="0">
              <a:solidFill>
                <a:srgbClr val="FFC000"/>
              </a:solidFill>
              <a:cs typeface="B Nazanin" pitchFamily="2" charset="-78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7111988" y="22138271"/>
            <a:ext cx="3880519" cy="56643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35507" tIns="17755" rIns="35507" bIns="17755">
            <a:spAutoFit/>
          </a:bodyPr>
          <a:lstStyle/>
          <a:p>
            <a:pPr algn="just" rtl="1">
              <a:defRPr/>
            </a:pPr>
            <a:r>
              <a:rPr lang="fa-IR" sz="1219" dirty="0">
                <a:latin typeface="Agency FB" pitchFamily="34" charset="0"/>
                <a:cs typeface="B Nazanin" pitchFamily="2" charset="-78"/>
              </a:rPr>
              <a:t>متن (</a:t>
            </a:r>
            <a:r>
              <a:rPr lang="en-US" sz="1219" dirty="0">
                <a:latin typeface="Times New Roman" pitchFamily="18" charset="0"/>
                <a:cs typeface="Times New Roman" pitchFamily="18" charset="0"/>
              </a:rPr>
              <a:t>B Nazanin 24</a:t>
            </a:r>
            <a:r>
              <a:rPr lang="fa-IR" sz="1219" dirty="0">
                <a:latin typeface="Agency FB" pitchFamily="34" charset="0"/>
                <a:cs typeface="B Nazanin" pitchFamily="2" charset="-78"/>
              </a:rPr>
              <a:t>)....</a:t>
            </a:r>
          </a:p>
          <a:p>
            <a:pPr algn="just" rtl="1">
              <a:defRPr/>
            </a:pPr>
            <a:r>
              <a:rPr lang="fa-IR" sz="1219" dirty="0">
                <a:latin typeface="Agency FB" pitchFamily="34" charset="0"/>
                <a:cs typeface="B Nazanin" pitchFamily="2" charset="-78"/>
              </a:rPr>
              <a:t>.......</a:t>
            </a:r>
          </a:p>
          <a:p>
            <a:pPr algn="just" rtl="1">
              <a:defRPr/>
            </a:pPr>
            <a:r>
              <a:rPr lang="fa-IR" sz="1219" dirty="0">
                <a:latin typeface="Agency FB" pitchFamily="34" charset="0"/>
                <a:cs typeface="B Nazanin" pitchFamily="2" charset="-78"/>
              </a:rPr>
              <a:t>.......</a:t>
            </a:r>
          </a:p>
          <a:p>
            <a:pPr algn="just" rtl="1">
              <a:defRPr/>
            </a:pPr>
            <a:r>
              <a:rPr lang="fa-IR" sz="1219" dirty="0">
                <a:latin typeface="Agency FB" pitchFamily="34" charset="0"/>
                <a:cs typeface="B Nazanin" pitchFamily="2" charset="-78"/>
              </a:rPr>
              <a:t>.......</a:t>
            </a:r>
          </a:p>
          <a:p>
            <a:pPr algn="just" rtl="1">
              <a:defRPr/>
            </a:pPr>
            <a:r>
              <a:rPr lang="fa-IR" sz="1219" dirty="0">
                <a:latin typeface="Agency FB" pitchFamily="34" charset="0"/>
                <a:cs typeface="B Nazanin" pitchFamily="2" charset="-78"/>
              </a:rPr>
              <a:t>......</a:t>
            </a:r>
          </a:p>
          <a:p>
            <a:pPr algn="just" rtl="1">
              <a:defRPr/>
            </a:pPr>
            <a:r>
              <a:rPr lang="fa-IR" sz="1219" dirty="0">
                <a:latin typeface="Agency FB" pitchFamily="34" charset="0"/>
                <a:cs typeface="B Nazanin" pitchFamily="2" charset="-78"/>
              </a:rPr>
              <a:t>......</a:t>
            </a:r>
          </a:p>
          <a:p>
            <a:pPr algn="just" rtl="1">
              <a:defRPr/>
            </a:pPr>
            <a:r>
              <a:rPr lang="fa-IR" sz="1219" dirty="0">
                <a:latin typeface="Agency FB" pitchFamily="34" charset="0"/>
                <a:cs typeface="B Nazanin" pitchFamily="2" charset="-78"/>
              </a:rPr>
              <a:t>......</a:t>
            </a:r>
          </a:p>
          <a:p>
            <a:pPr algn="just" rtl="1">
              <a:defRPr/>
            </a:pPr>
            <a:r>
              <a:rPr lang="fa-IR" sz="1219" dirty="0">
                <a:latin typeface="Agency FB" pitchFamily="34" charset="0"/>
                <a:cs typeface="B Nazanin" pitchFamily="2" charset="-78"/>
              </a:rPr>
              <a:t>......</a:t>
            </a:r>
          </a:p>
          <a:p>
            <a:pPr algn="just" rtl="1">
              <a:defRPr/>
            </a:pPr>
            <a:r>
              <a:rPr lang="fa-IR" sz="1219" dirty="0">
                <a:latin typeface="Agency FB" pitchFamily="34" charset="0"/>
                <a:cs typeface="B Nazanin" pitchFamily="2" charset="-78"/>
              </a:rPr>
              <a:t>........</a:t>
            </a:r>
          </a:p>
          <a:p>
            <a:pPr algn="just" rtl="1">
              <a:defRPr/>
            </a:pPr>
            <a:r>
              <a:rPr lang="fa-IR" sz="1219" dirty="0">
                <a:latin typeface="Agency FB" pitchFamily="34" charset="0"/>
                <a:cs typeface="B Nazanin" pitchFamily="2" charset="-78"/>
              </a:rPr>
              <a:t>.........</a:t>
            </a:r>
          </a:p>
          <a:p>
            <a:pPr algn="just" rtl="1">
              <a:defRPr/>
            </a:pPr>
            <a:r>
              <a:rPr lang="fa-IR" sz="1219" dirty="0">
                <a:latin typeface="Agency FB" pitchFamily="34" charset="0"/>
                <a:cs typeface="B Nazanin" pitchFamily="2" charset="-78"/>
              </a:rPr>
              <a:t>............</a:t>
            </a:r>
          </a:p>
          <a:p>
            <a:pPr algn="just" rtl="1">
              <a:defRPr/>
            </a:pPr>
            <a:r>
              <a:rPr lang="fa-IR" sz="1219" dirty="0">
                <a:latin typeface="Agency FB" pitchFamily="34" charset="0"/>
                <a:cs typeface="B Nazanin" pitchFamily="2" charset="-78"/>
              </a:rPr>
              <a:t>............</a:t>
            </a:r>
          </a:p>
          <a:p>
            <a:pPr algn="just" rtl="1">
              <a:defRPr/>
            </a:pPr>
            <a:r>
              <a:rPr lang="fa-IR" sz="1219" dirty="0">
                <a:latin typeface="Agency FB" pitchFamily="34" charset="0"/>
                <a:cs typeface="B Nazanin" pitchFamily="2" charset="-78"/>
              </a:rPr>
              <a:t>......</a:t>
            </a:r>
          </a:p>
          <a:p>
            <a:pPr algn="just" rtl="1">
              <a:defRPr/>
            </a:pPr>
            <a:r>
              <a:rPr lang="fa-IR" sz="1219" dirty="0">
                <a:latin typeface="Agency FB" pitchFamily="34" charset="0"/>
                <a:cs typeface="B Nazanin" pitchFamily="2" charset="-78"/>
              </a:rPr>
              <a:t>......</a:t>
            </a:r>
            <a:endParaRPr lang="en-US" sz="1219" dirty="0">
              <a:latin typeface="Agency FB" pitchFamily="34" charset="0"/>
              <a:cs typeface="B Nazanin" pitchFamily="2" charset="-78"/>
            </a:endParaRPr>
          </a:p>
          <a:p>
            <a:pPr algn="just" rtl="1">
              <a:defRPr/>
            </a:pPr>
            <a:endParaRPr lang="en-US" sz="1219" dirty="0">
              <a:latin typeface="Agency FB" pitchFamily="34" charset="0"/>
              <a:cs typeface="B Nazanin" pitchFamily="2" charset="-78"/>
            </a:endParaRPr>
          </a:p>
          <a:p>
            <a:pPr algn="just" rtl="1">
              <a:defRPr/>
            </a:pPr>
            <a:endParaRPr lang="en-US" sz="1219" dirty="0">
              <a:latin typeface="Agency FB" pitchFamily="34" charset="0"/>
              <a:cs typeface="B Nazanin" pitchFamily="2" charset="-78"/>
            </a:endParaRPr>
          </a:p>
          <a:p>
            <a:pPr algn="just" rtl="1">
              <a:defRPr/>
            </a:pPr>
            <a:endParaRPr lang="en-US" sz="1219" dirty="0">
              <a:latin typeface="Agency FB" pitchFamily="34" charset="0"/>
              <a:cs typeface="B Nazanin" pitchFamily="2" charset="-78"/>
            </a:endParaRPr>
          </a:p>
          <a:p>
            <a:pPr algn="just" rtl="1">
              <a:defRPr/>
            </a:pPr>
            <a:endParaRPr lang="fa-IR" sz="1219" dirty="0">
              <a:latin typeface="Agency FB" pitchFamily="34" charset="0"/>
              <a:cs typeface="B Nazanin" pitchFamily="2" charset="-78"/>
            </a:endParaRPr>
          </a:p>
          <a:p>
            <a:pPr algn="just" rtl="1">
              <a:defRPr/>
            </a:pPr>
            <a:r>
              <a:rPr lang="fa-IR" sz="1219" dirty="0">
                <a:latin typeface="Agency FB" pitchFamily="34" charset="0"/>
                <a:cs typeface="B Nazanin" pitchFamily="2" charset="-78"/>
              </a:rPr>
              <a:t>......</a:t>
            </a:r>
          </a:p>
          <a:p>
            <a:pPr algn="just" rtl="1">
              <a:defRPr/>
            </a:pPr>
            <a:r>
              <a:rPr lang="fa-IR" sz="1219" dirty="0">
                <a:latin typeface="Agency FB" pitchFamily="34" charset="0"/>
                <a:cs typeface="B Nazanin" pitchFamily="2" charset="-78"/>
              </a:rPr>
              <a:t>........</a:t>
            </a:r>
          </a:p>
          <a:p>
            <a:pPr algn="just" rtl="1">
              <a:defRPr/>
            </a:pPr>
            <a:r>
              <a:rPr lang="fa-IR" sz="1219" dirty="0">
                <a:latin typeface="Agency FB" pitchFamily="34" charset="0"/>
                <a:cs typeface="B Nazanin" pitchFamily="2" charset="-78"/>
              </a:rPr>
              <a:t>.........</a:t>
            </a:r>
          </a:p>
          <a:p>
            <a:pPr algn="just" rtl="1">
              <a:defRPr/>
            </a:pPr>
            <a:r>
              <a:rPr lang="fa-IR" sz="1219" dirty="0">
                <a:latin typeface="Agency FB" pitchFamily="34" charset="0"/>
                <a:cs typeface="B Nazanin" pitchFamily="2" charset="-78"/>
              </a:rPr>
              <a:t>............</a:t>
            </a:r>
          </a:p>
          <a:p>
            <a:pPr algn="just" rtl="1">
              <a:defRPr/>
            </a:pPr>
            <a:r>
              <a:rPr lang="fa-IR" sz="1219" dirty="0">
                <a:latin typeface="Agency FB" pitchFamily="34" charset="0"/>
                <a:cs typeface="B Nazanin" pitchFamily="2" charset="-78"/>
              </a:rPr>
              <a:t>............</a:t>
            </a:r>
          </a:p>
          <a:p>
            <a:pPr algn="just" rtl="1">
              <a:defRPr/>
            </a:pPr>
            <a:r>
              <a:rPr lang="fa-IR" sz="1219" dirty="0">
                <a:latin typeface="Agency FB" pitchFamily="34" charset="0"/>
                <a:cs typeface="B Nazanin" pitchFamily="2" charset="-78"/>
              </a:rPr>
              <a:t>............</a:t>
            </a:r>
          </a:p>
          <a:p>
            <a:pPr algn="just" rtl="1">
              <a:defRPr/>
            </a:pPr>
            <a:r>
              <a:rPr lang="fa-IR" sz="1219" dirty="0">
                <a:latin typeface="Agency FB" pitchFamily="34" charset="0"/>
                <a:cs typeface="B Nazanin" pitchFamily="2" charset="-78"/>
              </a:rPr>
              <a:t>............</a:t>
            </a:r>
          </a:p>
          <a:p>
            <a:pPr algn="just" rtl="1">
              <a:defRPr/>
            </a:pPr>
            <a:r>
              <a:rPr lang="fa-IR" sz="1219" dirty="0">
                <a:latin typeface="Agency FB" pitchFamily="34" charset="0"/>
                <a:cs typeface="B Nazanin" pitchFamily="2" charset="-78"/>
              </a:rPr>
              <a:t>......</a:t>
            </a:r>
          </a:p>
          <a:p>
            <a:pPr algn="just" rtl="1">
              <a:defRPr/>
            </a:pPr>
            <a:r>
              <a:rPr lang="fa-IR" sz="1219" dirty="0">
                <a:latin typeface="Agency FB" pitchFamily="34" charset="0"/>
                <a:cs typeface="B Nazanin" pitchFamily="2" charset="-78"/>
              </a:rPr>
              <a:t>......</a:t>
            </a:r>
          </a:p>
          <a:p>
            <a:pPr algn="just" rtl="1">
              <a:defRPr/>
            </a:pPr>
            <a:r>
              <a:rPr lang="fa-IR" sz="1219" dirty="0">
                <a:latin typeface="Agency FB" pitchFamily="34" charset="0"/>
                <a:cs typeface="B Nazanin" pitchFamily="2" charset="-78"/>
              </a:rPr>
              <a:t>......</a:t>
            </a:r>
          </a:p>
          <a:p>
            <a:pPr algn="just" rtl="1">
              <a:defRPr/>
            </a:pPr>
            <a:r>
              <a:rPr lang="fa-IR" sz="1219" dirty="0">
                <a:latin typeface="Agency FB" pitchFamily="34" charset="0"/>
                <a:cs typeface="B Nazanin" pitchFamily="2" charset="-78"/>
              </a:rPr>
              <a:t>......</a:t>
            </a:r>
            <a:endParaRPr lang="en-US" sz="1219" dirty="0">
              <a:latin typeface="Agency FB" pitchFamily="34" charset="0"/>
              <a:cs typeface="B Nazanin" pitchFamily="2" charset="-78"/>
            </a:endParaRPr>
          </a:p>
          <a:p>
            <a:pPr algn="just" rtl="1">
              <a:defRPr/>
            </a:pPr>
            <a:r>
              <a:rPr lang="en-US" sz="1219" dirty="0">
                <a:latin typeface="Agency FB" pitchFamily="34" charset="0"/>
                <a:cs typeface="B Nazanin" pitchFamily="2" charset="-78"/>
              </a:rPr>
              <a:t>…..….</a:t>
            </a:r>
            <a:endParaRPr lang="fa-IR" sz="1219" dirty="0">
              <a:latin typeface="Agency FB" pitchFamily="34" charset="0"/>
              <a:cs typeface="B Nazanin" pitchFamily="2" charset="-78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84326" y="21379359"/>
            <a:ext cx="6658534" cy="1267265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4097240" y="21784328"/>
            <a:ext cx="225414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358412">
              <a:spcBef>
                <a:spcPct val="50000"/>
              </a:spcBef>
            </a:pPr>
            <a:r>
              <a:rPr lang="fa-IR" sz="4000" b="1" dirty="0" smtClean="0">
                <a:solidFill>
                  <a:srgbClr val="FFC000"/>
                </a:solidFill>
                <a:cs typeface="B Nazanin" pitchFamily="2" charset="-78"/>
              </a:rPr>
              <a:t>نتیجه گیری</a:t>
            </a:r>
            <a:endParaRPr lang="en-US" sz="4000" b="1" dirty="0">
              <a:solidFill>
                <a:srgbClr val="FFC000"/>
              </a:solidFill>
              <a:cs typeface="B Nazanin" pitchFamily="2" charset="-78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284051" y="15158790"/>
            <a:ext cx="3880519" cy="56643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35507" tIns="17755" rIns="35507" bIns="17755">
            <a:spAutoFit/>
          </a:bodyPr>
          <a:lstStyle/>
          <a:p>
            <a:pPr algn="just" rtl="1">
              <a:defRPr/>
            </a:pPr>
            <a:r>
              <a:rPr lang="fa-IR" sz="1219" dirty="0">
                <a:latin typeface="Agency FB" pitchFamily="34" charset="0"/>
                <a:cs typeface="B Nazanin" pitchFamily="2" charset="-78"/>
              </a:rPr>
              <a:t>متن (</a:t>
            </a:r>
            <a:r>
              <a:rPr lang="en-US" sz="1219" dirty="0">
                <a:latin typeface="Times New Roman" pitchFamily="18" charset="0"/>
                <a:cs typeface="Times New Roman" pitchFamily="18" charset="0"/>
              </a:rPr>
              <a:t>B Nazanin 24</a:t>
            </a:r>
            <a:r>
              <a:rPr lang="fa-IR" sz="1219" dirty="0">
                <a:latin typeface="Agency FB" pitchFamily="34" charset="0"/>
                <a:cs typeface="B Nazanin" pitchFamily="2" charset="-78"/>
              </a:rPr>
              <a:t>)....</a:t>
            </a:r>
          </a:p>
          <a:p>
            <a:pPr algn="just" rtl="1">
              <a:defRPr/>
            </a:pPr>
            <a:r>
              <a:rPr lang="fa-IR" sz="1219" dirty="0">
                <a:latin typeface="Agency FB" pitchFamily="34" charset="0"/>
                <a:cs typeface="B Nazanin" pitchFamily="2" charset="-78"/>
              </a:rPr>
              <a:t>.......</a:t>
            </a:r>
          </a:p>
          <a:p>
            <a:pPr algn="just" rtl="1">
              <a:defRPr/>
            </a:pPr>
            <a:r>
              <a:rPr lang="fa-IR" sz="1219" dirty="0">
                <a:latin typeface="Agency FB" pitchFamily="34" charset="0"/>
                <a:cs typeface="B Nazanin" pitchFamily="2" charset="-78"/>
              </a:rPr>
              <a:t>.......</a:t>
            </a:r>
          </a:p>
          <a:p>
            <a:pPr algn="just" rtl="1">
              <a:defRPr/>
            </a:pPr>
            <a:r>
              <a:rPr lang="fa-IR" sz="1219" dirty="0">
                <a:latin typeface="Agency FB" pitchFamily="34" charset="0"/>
                <a:cs typeface="B Nazanin" pitchFamily="2" charset="-78"/>
              </a:rPr>
              <a:t>.......</a:t>
            </a:r>
          </a:p>
          <a:p>
            <a:pPr algn="just" rtl="1">
              <a:defRPr/>
            </a:pPr>
            <a:r>
              <a:rPr lang="fa-IR" sz="1219" dirty="0">
                <a:latin typeface="Agency FB" pitchFamily="34" charset="0"/>
                <a:cs typeface="B Nazanin" pitchFamily="2" charset="-78"/>
              </a:rPr>
              <a:t>......</a:t>
            </a:r>
          </a:p>
          <a:p>
            <a:pPr algn="just" rtl="1">
              <a:defRPr/>
            </a:pPr>
            <a:r>
              <a:rPr lang="fa-IR" sz="1219" dirty="0">
                <a:latin typeface="Agency FB" pitchFamily="34" charset="0"/>
                <a:cs typeface="B Nazanin" pitchFamily="2" charset="-78"/>
              </a:rPr>
              <a:t>......</a:t>
            </a:r>
          </a:p>
          <a:p>
            <a:pPr algn="just" rtl="1">
              <a:defRPr/>
            </a:pPr>
            <a:r>
              <a:rPr lang="fa-IR" sz="1219" dirty="0">
                <a:latin typeface="Agency FB" pitchFamily="34" charset="0"/>
                <a:cs typeface="B Nazanin" pitchFamily="2" charset="-78"/>
              </a:rPr>
              <a:t>......</a:t>
            </a:r>
          </a:p>
          <a:p>
            <a:pPr algn="just" rtl="1">
              <a:defRPr/>
            </a:pPr>
            <a:r>
              <a:rPr lang="fa-IR" sz="1219" dirty="0">
                <a:latin typeface="Agency FB" pitchFamily="34" charset="0"/>
                <a:cs typeface="B Nazanin" pitchFamily="2" charset="-78"/>
              </a:rPr>
              <a:t>......</a:t>
            </a:r>
          </a:p>
          <a:p>
            <a:pPr algn="just" rtl="1">
              <a:defRPr/>
            </a:pPr>
            <a:r>
              <a:rPr lang="fa-IR" sz="1219" dirty="0">
                <a:latin typeface="Agency FB" pitchFamily="34" charset="0"/>
                <a:cs typeface="B Nazanin" pitchFamily="2" charset="-78"/>
              </a:rPr>
              <a:t>........</a:t>
            </a:r>
          </a:p>
          <a:p>
            <a:pPr algn="just" rtl="1">
              <a:defRPr/>
            </a:pPr>
            <a:r>
              <a:rPr lang="fa-IR" sz="1219" dirty="0">
                <a:latin typeface="Agency FB" pitchFamily="34" charset="0"/>
                <a:cs typeface="B Nazanin" pitchFamily="2" charset="-78"/>
              </a:rPr>
              <a:t>.........</a:t>
            </a:r>
          </a:p>
          <a:p>
            <a:pPr algn="just" rtl="1">
              <a:defRPr/>
            </a:pPr>
            <a:r>
              <a:rPr lang="fa-IR" sz="1219" dirty="0">
                <a:latin typeface="Agency FB" pitchFamily="34" charset="0"/>
                <a:cs typeface="B Nazanin" pitchFamily="2" charset="-78"/>
              </a:rPr>
              <a:t>............</a:t>
            </a:r>
          </a:p>
          <a:p>
            <a:pPr algn="just" rtl="1">
              <a:defRPr/>
            </a:pPr>
            <a:r>
              <a:rPr lang="fa-IR" sz="1219" dirty="0">
                <a:latin typeface="Agency FB" pitchFamily="34" charset="0"/>
                <a:cs typeface="B Nazanin" pitchFamily="2" charset="-78"/>
              </a:rPr>
              <a:t>............</a:t>
            </a:r>
          </a:p>
          <a:p>
            <a:pPr algn="just" rtl="1">
              <a:defRPr/>
            </a:pPr>
            <a:r>
              <a:rPr lang="fa-IR" sz="1219" dirty="0">
                <a:latin typeface="Agency FB" pitchFamily="34" charset="0"/>
                <a:cs typeface="B Nazanin" pitchFamily="2" charset="-78"/>
              </a:rPr>
              <a:t>......</a:t>
            </a:r>
          </a:p>
          <a:p>
            <a:pPr algn="just" rtl="1">
              <a:defRPr/>
            </a:pPr>
            <a:r>
              <a:rPr lang="fa-IR" sz="1219" dirty="0">
                <a:latin typeface="Agency FB" pitchFamily="34" charset="0"/>
                <a:cs typeface="B Nazanin" pitchFamily="2" charset="-78"/>
              </a:rPr>
              <a:t>......</a:t>
            </a:r>
            <a:endParaRPr lang="en-US" sz="1219" dirty="0">
              <a:latin typeface="Agency FB" pitchFamily="34" charset="0"/>
              <a:cs typeface="B Nazanin" pitchFamily="2" charset="-78"/>
            </a:endParaRPr>
          </a:p>
          <a:p>
            <a:pPr algn="just" rtl="1">
              <a:defRPr/>
            </a:pPr>
            <a:endParaRPr lang="en-US" sz="1219" dirty="0">
              <a:latin typeface="Agency FB" pitchFamily="34" charset="0"/>
              <a:cs typeface="B Nazanin" pitchFamily="2" charset="-78"/>
            </a:endParaRPr>
          </a:p>
          <a:p>
            <a:pPr algn="just" rtl="1">
              <a:defRPr/>
            </a:pPr>
            <a:endParaRPr lang="en-US" sz="1219" dirty="0">
              <a:latin typeface="Agency FB" pitchFamily="34" charset="0"/>
              <a:cs typeface="B Nazanin" pitchFamily="2" charset="-78"/>
            </a:endParaRPr>
          </a:p>
          <a:p>
            <a:pPr algn="just" rtl="1">
              <a:defRPr/>
            </a:pPr>
            <a:endParaRPr lang="en-US" sz="1219" dirty="0">
              <a:latin typeface="Agency FB" pitchFamily="34" charset="0"/>
              <a:cs typeface="B Nazanin" pitchFamily="2" charset="-78"/>
            </a:endParaRPr>
          </a:p>
          <a:p>
            <a:pPr algn="just" rtl="1">
              <a:defRPr/>
            </a:pPr>
            <a:endParaRPr lang="fa-IR" sz="1219" dirty="0">
              <a:latin typeface="Agency FB" pitchFamily="34" charset="0"/>
              <a:cs typeface="B Nazanin" pitchFamily="2" charset="-78"/>
            </a:endParaRPr>
          </a:p>
          <a:p>
            <a:pPr algn="just" rtl="1">
              <a:defRPr/>
            </a:pPr>
            <a:r>
              <a:rPr lang="fa-IR" sz="1219" dirty="0">
                <a:latin typeface="Agency FB" pitchFamily="34" charset="0"/>
                <a:cs typeface="B Nazanin" pitchFamily="2" charset="-78"/>
              </a:rPr>
              <a:t>......</a:t>
            </a:r>
          </a:p>
          <a:p>
            <a:pPr algn="just" rtl="1">
              <a:defRPr/>
            </a:pPr>
            <a:r>
              <a:rPr lang="fa-IR" sz="1219" dirty="0">
                <a:latin typeface="Agency FB" pitchFamily="34" charset="0"/>
                <a:cs typeface="B Nazanin" pitchFamily="2" charset="-78"/>
              </a:rPr>
              <a:t>........</a:t>
            </a:r>
          </a:p>
          <a:p>
            <a:pPr algn="just" rtl="1">
              <a:defRPr/>
            </a:pPr>
            <a:r>
              <a:rPr lang="fa-IR" sz="1219" dirty="0">
                <a:latin typeface="Agency FB" pitchFamily="34" charset="0"/>
                <a:cs typeface="B Nazanin" pitchFamily="2" charset="-78"/>
              </a:rPr>
              <a:t>.........</a:t>
            </a:r>
          </a:p>
          <a:p>
            <a:pPr algn="just" rtl="1">
              <a:defRPr/>
            </a:pPr>
            <a:r>
              <a:rPr lang="fa-IR" sz="1219" dirty="0">
                <a:latin typeface="Agency FB" pitchFamily="34" charset="0"/>
                <a:cs typeface="B Nazanin" pitchFamily="2" charset="-78"/>
              </a:rPr>
              <a:t>............</a:t>
            </a:r>
          </a:p>
          <a:p>
            <a:pPr algn="just" rtl="1">
              <a:defRPr/>
            </a:pPr>
            <a:r>
              <a:rPr lang="fa-IR" sz="1219" dirty="0">
                <a:latin typeface="Agency FB" pitchFamily="34" charset="0"/>
                <a:cs typeface="B Nazanin" pitchFamily="2" charset="-78"/>
              </a:rPr>
              <a:t>............</a:t>
            </a:r>
          </a:p>
          <a:p>
            <a:pPr algn="just" rtl="1">
              <a:defRPr/>
            </a:pPr>
            <a:r>
              <a:rPr lang="fa-IR" sz="1219" dirty="0">
                <a:latin typeface="Agency FB" pitchFamily="34" charset="0"/>
                <a:cs typeface="B Nazanin" pitchFamily="2" charset="-78"/>
              </a:rPr>
              <a:t>............</a:t>
            </a:r>
          </a:p>
          <a:p>
            <a:pPr algn="just" rtl="1">
              <a:defRPr/>
            </a:pPr>
            <a:r>
              <a:rPr lang="fa-IR" sz="1219" dirty="0">
                <a:latin typeface="Agency FB" pitchFamily="34" charset="0"/>
                <a:cs typeface="B Nazanin" pitchFamily="2" charset="-78"/>
              </a:rPr>
              <a:t>............</a:t>
            </a:r>
          </a:p>
          <a:p>
            <a:pPr algn="just" rtl="1">
              <a:defRPr/>
            </a:pPr>
            <a:r>
              <a:rPr lang="fa-IR" sz="1219" dirty="0">
                <a:latin typeface="Agency FB" pitchFamily="34" charset="0"/>
                <a:cs typeface="B Nazanin" pitchFamily="2" charset="-78"/>
              </a:rPr>
              <a:t>......</a:t>
            </a:r>
          </a:p>
          <a:p>
            <a:pPr algn="just" rtl="1">
              <a:defRPr/>
            </a:pPr>
            <a:r>
              <a:rPr lang="fa-IR" sz="1219" dirty="0">
                <a:latin typeface="Agency FB" pitchFamily="34" charset="0"/>
                <a:cs typeface="B Nazanin" pitchFamily="2" charset="-78"/>
              </a:rPr>
              <a:t>......</a:t>
            </a:r>
          </a:p>
          <a:p>
            <a:pPr algn="just" rtl="1">
              <a:defRPr/>
            </a:pPr>
            <a:r>
              <a:rPr lang="fa-IR" sz="1219" dirty="0">
                <a:latin typeface="Agency FB" pitchFamily="34" charset="0"/>
                <a:cs typeface="B Nazanin" pitchFamily="2" charset="-78"/>
              </a:rPr>
              <a:t>......</a:t>
            </a:r>
          </a:p>
          <a:p>
            <a:pPr algn="just" rtl="1">
              <a:defRPr/>
            </a:pPr>
            <a:r>
              <a:rPr lang="fa-IR" sz="1219" dirty="0">
                <a:latin typeface="Agency FB" pitchFamily="34" charset="0"/>
                <a:cs typeface="B Nazanin" pitchFamily="2" charset="-78"/>
              </a:rPr>
              <a:t>......</a:t>
            </a:r>
            <a:endParaRPr lang="en-US" sz="1219" dirty="0">
              <a:latin typeface="Agency FB" pitchFamily="34" charset="0"/>
              <a:cs typeface="B Nazanin" pitchFamily="2" charset="-78"/>
            </a:endParaRPr>
          </a:p>
          <a:p>
            <a:pPr algn="just" rtl="1">
              <a:defRPr/>
            </a:pPr>
            <a:r>
              <a:rPr lang="en-US" sz="1219" dirty="0">
                <a:latin typeface="Agency FB" pitchFamily="34" charset="0"/>
                <a:cs typeface="B Nazanin" pitchFamily="2" charset="-78"/>
              </a:rPr>
              <a:t>…..….</a:t>
            </a:r>
            <a:endParaRPr lang="fa-IR" sz="1219" dirty="0">
              <a:latin typeface="Agency FB" pitchFamily="34" charset="0"/>
              <a:cs typeface="B Nazanin" pitchFamily="2" charset="-78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101128" y="22897183"/>
            <a:ext cx="3880519" cy="56643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35507" tIns="17755" rIns="35507" bIns="17755">
            <a:spAutoFit/>
          </a:bodyPr>
          <a:lstStyle/>
          <a:p>
            <a:pPr algn="just" rtl="1">
              <a:defRPr/>
            </a:pPr>
            <a:r>
              <a:rPr lang="fa-IR" sz="1219" dirty="0">
                <a:latin typeface="Agency FB" pitchFamily="34" charset="0"/>
                <a:cs typeface="B Nazanin" pitchFamily="2" charset="-78"/>
              </a:rPr>
              <a:t>متن (</a:t>
            </a:r>
            <a:r>
              <a:rPr lang="en-US" sz="1219" dirty="0">
                <a:latin typeface="Times New Roman" pitchFamily="18" charset="0"/>
                <a:cs typeface="Times New Roman" pitchFamily="18" charset="0"/>
              </a:rPr>
              <a:t>B Nazanin 24</a:t>
            </a:r>
            <a:r>
              <a:rPr lang="fa-IR" sz="1219" dirty="0">
                <a:latin typeface="Agency FB" pitchFamily="34" charset="0"/>
                <a:cs typeface="B Nazanin" pitchFamily="2" charset="-78"/>
              </a:rPr>
              <a:t>)....</a:t>
            </a:r>
          </a:p>
          <a:p>
            <a:pPr algn="just" rtl="1">
              <a:defRPr/>
            </a:pPr>
            <a:r>
              <a:rPr lang="fa-IR" sz="1219" dirty="0">
                <a:latin typeface="Agency FB" pitchFamily="34" charset="0"/>
                <a:cs typeface="B Nazanin" pitchFamily="2" charset="-78"/>
              </a:rPr>
              <a:t>.......</a:t>
            </a:r>
          </a:p>
          <a:p>
            <a:pPr algn="just" rtl="1">
              <a:defRPr/>
            </a:pPr>
            <a:r>
              <a:rPr lang="fa-IR" sz="1219" dirty="0">
                <a:latin typeface="Agency FB" pitchFamily="34" charset="0"/>
                <a:cs typeface="B Nazanin" pitchFamily="2" charset="-78"/>
              </a:rPr>
              <a:t>.......</a:t>
            </a:r>
          </a:p>
          <a:p>
            <a:pPr algn="just" rtl="1">
              <a:defRPr/>
            </a:pPr>
            <a:r>
              <a:rPr lang="fa-IR" sz="1219" dirty="0">
                <a:latin typeface="Agency FB" pitchFamily="34" charset="0"/>
                <a:cs typeface="B Nazanin" pitchFamily="2" charset="-78"/>
              </a:rPr>
              <a:t>.......</a:t>
            </a:r>
          </a:p>
          <a:p>
            <a:pPr algn="just" rtl="1">
              <a:defRPr/>
            </a:pPr>
            <a:r>
              <a:rPr lang="fa-IR" sz="1219" dirty="0">
                <a:latin typeface="Agency FB" pitchFamily="34" charset="0"/>
                <a:cs typeface="B Nazanin" pitchFamily="2" charset="-78"/>
              </a:rPr>
              <a:t>......</a:t>
            </a:r>
          </a:p>
          <a:p>
            <a:pPr algn="just" rtl="1">
              <a:defRPr/>
            </a:pPr>
            <a:r>
              <a:rPr lang="fa-IR" sz="1219" dirty="0">
                <a:latin typeface="Agency FB" pitchFamily="34" charset="0"/>
                <a:cs typeface="B Nazanin" pitchFamily="2" charset="-78"/>
              </a:rPr>
              <a:t>......</a:t>
            </a:r>
          </a:p>
          <a:p>
            <a:pPr algn="just" rtl="1">
              <a:defRPr/>
            </a:pPr>
            <a:r>
              <a:rPr lang="fa-IR" sz="1219" dirty="0">
                <a:latin typeface="Agency FB" pitchFamily="34" charset="0"/>
                <a:cs typeface="B Nazanin" pitchFamily="2" charset="-78"/>
              </a:rPr>
              <a:t>......</a:t>
            </a:r>
          </a:p>
          <a:p>
            <a:pPr algn="just" rtl="1">
              <a:defRPr/>
            </a:pPr>
            <a:r>
              <a:rPr lang="fa-IR" sz="1219" dirty="0">
                <a:latin typeface="Agency FB" pitchFamily="34" charset="0"/>
                <a:cs typeface="B Nazanin" pitchFamily="2" charset="-78"/>
              </a:rPr>
              <a:t>......</a:t>
            </a:r>
          </a:p>
          <a:p>
            <a:pPr algn="just" rtl="1">
              <a:defRPr/>
            </a:pPr>
            <a:r>
              <a:rPr lang="fa-IR" sz="1219" dirty="0">
                <a:latin typeface="Agency FB" pitchFamily="34" charset="0"/>
                <a:cs typeface="B Nazanin" pitchFamily="2" charset="-78"/>
              </a:rPr>
              <a:t>........</a:t>
            </a:r>
          </a:p>
          <a:p>
            <a:pPr algn="just" rtl="1">
              <a:defRPr/>
            </a:pPr>
            <a:r>
              <a:rPr lang="fa-IR" sz="1219" dirty="0">
                <a:latin typeface="Agency FB" pitchFamily="34" charset="0"/>
                <a:cs typeface="B Nazanin" pitchFamily="2" charset="-78"/>
              </a:rPr>
              <a:t>.........</a:t>
            </a:r>
          </a:p>
          <a:p>
            <a:pPr algn="just" rtl="1">
              <a:defRPr/>
            </a:pPr>
            <a:r>
              <a:rPr lang="fa-IR" sz="1219" dirty="0">
                <a:latin typeface="Agency FB" pitchFamily="34" charset="0"/>
                <a:cs typeface="B Nazanin" pitchFamily="2" charset="-78"/>
              </a:rPr>
              <a:t>............</a:t>
            </a:r>
          </a:p>
          <a:p>
            <a:pPr algn="just" rtl="1">
              <a:defRPr/>
            </a:pPr>
            <a:r>
              <a:rPr lang="fa-IR" sz="1219" dirty="0">
                <a:latin typeface="Agency FB" pitchFamily="34" charset="0"/>
                <a:cs typeface="B Nazanin" pitchFamily="2" charset="-78"/>
              </a:rPr>
              <a:t>............</a:t>
            </a:r>
          </a:p>
          <a:p>
            <a:pPr algn="just" rtl="1">
              <a:defRPr/>
            </a:pPr>
            <a:r>
              <a:rPr lang="fa-IR" sz="1219" dirty="0">
                <a:latin typeface="Agency FB" pitchFamily="34" charset="0"/>
                <a:cs typeface="B Nazanin" pitchFamily="2" charset="-78"/>
              </a:rPr>
              <a:t>......</a:t>
            </a:r>
          </a:p>
          <a:p>
            <a:pPr algn="just" rtl="1">
              <a:defRPr/>
            </a:pPr>
            <a:r>
              <a:rPr lang="fa-IR" sz="1219" dirty="0">
                <a:latin typeface="Agency FB" pitchFamily="34" charset="0"/>
                <a:cs typeface="B Nazanin" pitchFamily="2" charset="-78"/>
              </a:rPr>
              <a:t>......</a:t>
            </a:r>
            <a:endParaRPr lang="en-US" sz="1219" dirty="0">
              <a:latin typeface="Agency FB" pitchFamily="34" charset="0"/>
              <a:cs typeface="B Nazanin" pitchFamily="2" charset="-78"/>
            </a:endParaRPr>
          </a:p>
          <a:p>
            <a:pPr algn="just" rtl="1">
              <a:defRPr/>
            </a:pPr>
            <a:endParaRPr lang="en-US" sz="1219" dirty="0">
              <a:latin typeface="Agency FB" pitchFamily="34" charset="0"/>
              <a:cs typeface="B Nazanin" pitchFamily="2" charset="-78"/>
            </a:endParaRPr>
          </a:p>
          <a:p>
            <a:pPr algn="just" rtl="1">
              <a:defRPr/>
            </a:pPr>
            <a:endParaRPr lang="en-US" sz="1219" dirty="0">
              <a:latin typeface="Agency FB" pitchFamily="34" charset="0"/>
              <a:cs typeface="B Nazanin" pitchFamily="2" charset="-78"/>
            </a:endParaRPr>
          </a:p>
          <a:p>
            <a:pPr algn="just" rtl="1">
              <a:defRPr/>
            </a:pPr>
            <a:endParaRPr lang="en-US" sz="1219" dirty="0">
              <a:latin typeface="Agency FB" pitchFamily="34" charset="0"/>
              <a:cs typeface="B Nazanin" pitchFamily="2" charset="-78"/>
            </a:endParaRPr>
          </a:p>
          <a:p>
            <a:pPr algn="just" rtl="1">
              <a:defRPr/>
            </a:pPr>
            <a:endParaRPr lang="fa-IR" sz="1219" dirty="0">
              <a:latin typeface="Agency FB" pitchFamily="34" charset="0"/>
              <a:cs typeface="B Nazanin" pitchFamily="2" charset="-78"/>
            </a:endParaRPr>
          </a:p>
          <a:p>
            <a:pPr algn="just" rtl="1">
              <a:defRPr/>
            </a:pPr>
            <a:r>
              <a:rPr lang="fa-IR" sz="1219" dirty="0">
                <a:latin typeface="Agency FB" pitchFamily="34" charset="0"/>
                <a:cs typeface="B Nazanin" pitchFamily="2" charset="-78"/>
              </a:rPr>
              <a:t>......</a:t>
            </a:r>
          </a:p>
          <a:p>
            <a:pPr algn="just" rtl="1">
              <a:defRPr/>
            </a:pPr>
            <a:r>
              <a:rPr lang="fa-IR" sz="1219" dirty="0">
                <a:latin typeface="Agency FB" pitchFamily="34" charset="0"/>
                <a:cs typeface="B Nazanin" pitchFamily="2" charset="-78"/>
              </a:rPr>
              <a:t>........</a:t>
            </a:r>
          </a:p>
          <a:p>
            <a:pPr algn="just" rtl="1">
              <a:defRPr/>
            </a:pPr>
            <a:r>
              <a:rPr lang="fa-IR" sz="1219" dirty="0">
                <a:latin typeface="Agency FB" pitchFamily="34" charset="0"/>
                <a:cs typeface="B Nazanin" pitchFamily="2" charset="-78"/>
              </a:rPr>
              <a:t>.........</a:t>
            </a:r>
          </a:p>
          <a:p>
            <a:pPr algn="just" rtl="1">
              <a:defRPr/>
            </a:pPr>
            <a:r>
              <a:rPr lang="fa-IR" sz="1219" dirty="0">
                <a:latin typeface="Agency FB" pitchFamily="34" charset="0"/>
                <a:cs typeface="B Nazanin" pitchFamily="2" charset="-78"/>
              </a:rPr>
              <a:t>............</a:t>
            </a:r>
          </a:p>
          <a:p>
            <a:pPr algn="just" rtl="1">
              <a:defRPr/>
            </a:pPr>
            <a:r>
              <a:rPr lang="fa-IR" sz="1219" dirty="0">
                <a:latin typeface="Agency FB" pitchFamily="34" charset="0"/>
                <a:cs typeface="B Nazanin" pitchFamily="2" charset="-78"/>
              </a:rPr>
              <a:t>............</a:t>
            </a:r>
          </a:p>
          <a:p>
            <a:pPr algn="just" rtl="1">
              <a:defRPr/>
            </a:pPr>
            <a:r>
              <a:rPr lang="fa-IR" sz="1219" dirty="0">
                <a:latin typeface="Agency FB" pitchFamily="34" charset="0"/>
                <a:cs typeface="B Nazanin" pitchFamily="2" charset="-78"/>
              </a:rPr>
              <a:t>............</a:t>
            </a:r>
          </a:p>
          <a:p>
            <a:pPr algn="just" rtl="1">
              <a:defRPr/>
            </a:pPr>
            <a:r>
              <a:rPr lang="fa-IR" sz="1219" dirty="0">
                <a:latin typeface="Agency FB" pitchFamily="34" charset="0"/>
                <a:cs typeface="B Nazanin" pitchFamily="2" charset="-78"/>
              </a:rPr>
              <a:t>............</a:t>
            </a:r>
          </a:p>
          <a:p>
            <a:pPr algn="just" rtl="1">
              <a:defRPr/>
            </a:pPr>
            <a:r>
              <a:rPr lang="fa-IR" sz="1219" dirty="0">
                <a:latin typeface="Agency FB" pitchFamily="34" charset="0"/>
                <a:cs typeface="B Nazanin" pitchFamily="2" charset="-78"/>
              </a:rPr>
              <a:t>......</a:t>
            </a:r>
          </a:p>
          <a:p>
            <a:pPr algn="just" rtl="1">
              <a:defRPr/>
            </a:pPr>
            <a:r>
              <a:rPr lang="fa-IR" sz="1219" dirty="0">
                <a:latin typeface="Agency FB" pitchFamily="34" charset="0"/>
                <a:cs typeface="B Nazanin" pitchFamily="2" charset="-78"/>
              </a:rPr>
              <a:t>......</a:t>
            </a:r>
          </a:p>
          <a:p>
            <a:pPr algn="just" rtl="1">
              <a:defRPr/>
            </a:pPr>
            <a:r>
              <a:rPr lang="fa-IR" sz="1219" dirty="0">
                <a:latin typeface="Agency FB" pitchFamily="34" charset="0"/>
                <a:cs typeface="B Nazanin" pitchFamily="2" charset="-78"/>
              </a:rPr>
              <a:t>......</a:t>
            </a:r>
          </a:p>
          <a:p>
            <a:pPr algn="just" rtl="1">
              <a:defRPr/>
            </a:pPr>
            <a:r>
              <a:rPr lang="fa-IR" sz="1219" dirty="0">
                <a:latin typeface="Agency FB" pitchFamily="34" charset="0"/>
                <a:cs typeface="B Nazanin" pitchFamily="2" charset="-78"/>
              </a:rPr>
              <a:t>......</a:t>
            </a:r>
            <a:endParaRPr lang="en-US" sz="1219" dirty="0">
              <a:latin typeface="Agency FB" pitchFamily="34" charset="0"/>
              <a:cs typeface="B Nazanin" pitchFamily="2" charset="-78"/>
            </a:endParaRPr>
          </a:p>
          <a:p>
            <a:pPr algn="just" rtl="1">
              <a:defRPr/>
            </a:pPr>
            <a:r>
              <a:rPr lang="en-US" sz="1219" dirty="0">
                <a:latin typeface="Agency FB" pitchFamily="34" charset="0"/>
                <a:cs typeface="B Nazanin" pitchFamily="2" charset="-78"/>
              </a:rPr>
              <a:t>…..….</a:t>
            </a:r>
            <a:endParaRPr lang="fa-IR" sz="1219" dirty="0">
              <a:latin typeface="Agency FB" pitchFamily="34" charset="0"/>
              <a:cs typeface="B Nazanin" pitchFamily="2" charset="-78"/>
            </a:endParaRPr>
          </a:p>
        </p:txBody>
      </p:sp>
      <p:sp>
        <p:nvSpPr>
          <p:cNvPr id="28" name="TextBox 61"/>
          <p:cNvSpPr txBox="1">
            <a:spLocks noChangeAspect="1" noChangeArrowheads="1"/>
          </p:cNvSpPr>
          <p:nvPr/>
        </p:nvSpPr>
        <p:spPr bwMode="auto">
          <a:xfrm>
            <a:off x="3744566" y="11038975"/>
            <a:ext cx="16981553" cy="1900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5507" tIns="17755" rIns="35507" bIns="17755">
            <a:spAutoFit/>
          </a:bodyPr>
          <a:lstStyle/>
          <a:p>
            <a:pPr indent="180577" algn="just" rtl="1">
              <a:lnSpc>
                <a:spcPct val="150000"/>
              </a:lnSpc>
              <a:spcBef>
                <a:spcPts val="0"/>
              </a:spcBef>
            </a:pPr>
            <a:r>
              <a:rPr lang="fa-IR" sz="965" dirty="0">
                <a:cs typeface="B Nazanin" pitchFamily="2" charset="-78"/>
              </a:rPr>
              <a:t>(</a:t>
            </a:r>
            <a:r>
              <a:rPr lang="en-US" sz="965" dirty="0">
                <a:cs typeface="B Nazanin" pitchFamily="2" charset="-78"/>
              </a:rPr>
              <a:t>B Nazanin 18</a:t>
            </a:r>
            <a:r>
              <a:rPr lang="fa-IR" sz="965" dirty="0">
                <a:cs typeface="B Nazanin" pitchFamily="2" charset="-78"/>
              </a:rPr>
              <a:t>)....</a:t>
            </a:r>
          </a:p>
          <a:p>
            <a:pPr algn="just" rtl="1">
              <a:lnSpc>
                <a:spcPct val="150000"/>
              </a:lnSpc>
              <a:spcBef>
                <a:spcPts val="0"/>
              </a:spcBef>
            </a:pPr>
            <a:r>
              <a:rPr lang="ar-SA" sz="965" dirty="0">
                <a:cs typeface="B Nazanin" pitchFamily="2" charset="-78"/>
              </a:rPr>
              <a:t>به</a:t>
            </a:r>
            <a:r>
              <a:rPr lang="fa-IR" sz="965" dirty="0">
                <a:cs typeface="B Nazanin" pitchFamily="2" charset="-78"/>
              </a:rPr>
              <a:t>‌</a:t>
            </a:r>
            <a:r>
              <a:rPr lang="ar-SA" sz="965" dirty="0">
                <a:cs typeface="B Nazanin" pitchFamily="2" charset="-78"/>
              </a:rPr>
              <a:t>منظور يكسان</a:t>
            </a:r>
            <a:r>
              <a:rPr lang="fa-IR" sz="965" dirty="0">
                <a:cs typeface="B Nazanin" pitchFamily="2" charset="-78"/>
              </a:rPr>
              <a:t>‌</a:t>
            </a:r>
            <a:r>
              <a:rPr lang="ar-SA" sz="965" dirty="0">
                <a:cs typeface="B Nazanin" pitchFamily="2" charset="-78"/>
              </a:rPr>
              <a:t>سازي مجموعه لازم است كه همة مقالات</a:t>
            </a:r>
            <a:r>
              <a:rPr lang="fa-IR" sz="965" dirty="0">
                <a:cs typeface="B Nazanin" pitchFamily="2" charset="-78"/>
              </a:rPr>
              <a:t> پوستری</a:t>
            </a:r>
            <a:r>
              <a:rPr lang="ar-SA" sz="965" dirty="0">
                <a:cs typeface="B Nazanin" pitchFamily="2" charset="-78"/>
              </a:rPr>
              <a:t> </a:t>
            </a:r>
            <a:r>
              <a:rPr lang="fa-IR" sz="965" dirty="0">
                <a:cs typeface="B Nazanin" pitchFamily="2" charset="-78"/>
              </a:rPr>
              <a:t>ب</a:t>
            </a:r>
            <a:r>
              <a:rPr lang="ar-SA" sz="965" dirty="0">
                <a:cs typeface="B Nazanin" pitchFamily="2" charset="-78"/>
              </a:rPr>
              <a:t>ا طرحي يكسان و كاملاً هماهنگ تهيه و تايپ شوند. </a:t>
            </a:r>
            <a:r>
              <a:rPr lang="fa-IR" sz="965" dirty="0">
                <a:cs typeface="B Nazanin" pitchFamily="2" charset="-78"/>
              </a:rPr>
              <a:t>(رنگ‌بندی، جانمایی مطالب، دو ستونه بودن و اندازه ستون‌های چپ و راست و ...). </a:t>
            </a:r>
            <a:r>
              <a:rPr lang="ar-SA" sz="965" dirty="0">
                <a:cs typeface="B Nazanin" pitchFamily="2" charset="-78"/>
              </a:rPr>
              <a:t>اين راهنما به نويسندگان كمك مي‌كند تا مقالة خود را با طرح مورد قبول </a:t>
            </a:r>
            <a:r>
              <a:rPr lang="fa-IR" sz="965" dirty="0">
                <a:cs typeface="B Nazanin" pitchFamily="2" charset="-78"/>
              </a:rPr>
              <a:t>کنفرانس </a:t>
            </a:r>
            <a:r>
              <a:rPr lang="ar-SA" sz="965" dirty="0">
                <a:cs typeface="B Nazanin" pitchFamily="2" charset="-78"/>
              </a:rPr>
              <a:t>تهيه نمايند. توجه شود كه فرمت ظاهري اين راهنما و نگارش آن منطبق بر دستورالعمل مورد قبول کنفرانس است.</a:t>
            </a:r>
            <a:r>
              <a:rPr lang="en-US" sz="965" dirty="0">
                <a:cs typeface="B Nazanin" pitchFamily="2" charset="-78"/>
              </a:rPr>
              <a:t> </a:t>
            </a:r>
          </a:p>
          <a:p>
            <a:pPr algn="just" rtl="1">
              <a:lnSpc>
                <a:spcPct val="150000"/>
              </a:lnSpc>
              <a:spcBef>
                <a:spcPts val="0"/>
              </a:spcBef>
            </a:pPr>
            <a:r>
              <a:rPr lang="fa-IR" sz="965" dirty="0">
                <a:cs typeface="B Nazanin" pitchFamily="2" charset="-78"/>
              </a:rPr>
              <a:t>اندازه پوستر باید 50 در 70 سانتیمتر باشد. ضروری است عنوان کنفرانس و لوگوهای بالای پوستر حفظ شود و تغییر نکند. سایر زیباسازی ها در متن به شرط رعایت ساختار پیشنهادی زیر آزاد است. </a:t>
            </a:r>
            <a:endParaRPr lang="en-US" sz="965" dirty="0">
              <a:cs typeface="B Nazanin" pitchFamily="2" charset="-78"/>
            </a:endParaRPr>
          </a:p>
          <a:p>
            <a:pPr algn="just" rtl="1">
              <a:lnSpc>
                <a:spcPct val="150000"/>
              </a:lnSpc>
              <a:spcBef>
                <a:spcPts val="0"/>
              </a:spcBef>
            </a:pPr>
            <a:r>
              <a:rPr lang="ar-SA" sz="965" dirty="0">
                <a:cs typeface="B Nazanin" pitchFamily="2" charset="-78"/>
              </a:rPr>
              <a:t>براي </a:t>
            </a:r>
            <a:r>
              <a:rPr lang="fa-IR" sz="965" dirty="0">
                <a:cs typeface="B Nazanin" pitchFamily="2" charset="-78"/>
              </a:rPr>
              <a:t>ساخت پوستر</a:t>
            </a:r>
            <a:r>
              <a:rPr lang="ar-SA" sz="965" dirty="0">
                <a:cs typeface="B Nazanin" pitchFamily="2" charset="-78"/>
              </a:rPr>
              <a:t>، فقط از نرم افزار مايكروسافت </a:t>
            </a:r>
            <a:r>
              <a:rPr lang="fa-IR" sz="965" dirty="0">
                <a:cs typeface="B Nazanin" pitchFamily="2" charset="-78"/>
              </a:rPr>
              <a:t>پاورپوینت </a:t>
            </a:r>
            <a:r>
              <a:rPr lang="ar-SA" sz="965" dirty="0">
                <a:cs typeface="B Nazanin" pitchFamily="2" charset="-78"/>
              </a:rPr>
              <a:t>نسخة </a:t>
            </a:r>
            <a:r>
              <a:rPr lang="fa-IR" sz="965" dirty="0">
                <a:cs typeface="B Nazanin" pitchFamily="2" charset="-78"/>
              </a:rPr>
              <a:t>2003 به بعد</a:t>
            </a:r>
            <a:r>
              <a:rPr lang="ar-SA" sz="965" dirty="0">
                <a:cs typeface="B Nazanin" pitchFamily="2" charset="-78"/>
              </a:rPr>
              <a:t> استفاده كنيد. عنوان همة بخش‌ها با قلم </a:t>
            </a:r>
            <a:r>
              <a:rPr lang="fa-IR" sz="965" dirty="0">
                <a:cs typeface="B Nazanin" pitchFamily="2" charset="-78"/>
              </a:rPr>
              <a:t> </a:t>
            </a:r>
            <a:r>
              <a:rPr lang="en-US" sz="813" dirty="0">
                <a:cs typeface="B Nazanin" pitchFamily="2" charset="-78"/>
              </a:rPr>
              <a:t>B Titr</a:t>
            </a:r>
            <a:r>
              <a:rPr lang="fa-IR" sz="813" dirty="0">
                <a:cs typeface="B Nazanin" pitchFamily="2" charset="-78"/>
              </a:rPr>
              <a:t> </a:t>
            </a:r>
            <a:r>
              <a:rPr lang="ar-SA" sz="965" dirty="0">
                <a:cs typeface="B Nazanin" pitchFamily="2" charset="-78"/>
              </a:rPr>
              <a:t>و اندازه </a:t>
            </a:r>
            <a:r>
              <a:rPr lang="en-US" sz="965" dirty="0">
                <a:cs typeface="B Nazanin" pitchFamily="2" charset="-78"/>
              </a:rPr>
              <a:t>pt. </a:t>
            </a:r>
            <a:r>
              <a:rPr lang="fa-IR" sz="965" dirty="0">
                <a:cs typeface="B Nazanin" pitchFamily="2" charset="-78"/>
              </a:rPr>
              <a:t>37 </a:t>
            </a:r>
            <a:r>
              <a:rPr lang="ar-SA" sz="965" dirty="0">
                <a:cs typeface="B Nazanin" pitchFamily="2" charset="-78"/>
              </a:rPr>
              <a:t>پررنگ و عنوان زيربخش‌ها با قلم </a:t>
            </a:r>
            <a:r>
              <a:rPr lang="en-US" sz="813" dirty="0">
                <a:cs typeface="B Nazanin" pitchFamily="2" charset="-78"/>
              </a:rPr>
              <a:t>B Nazanin</a:t>
            </a:r>
            <a:r>
              <a:rPr lang="fa-IR" sz="813" dirty="0">
                <a:cs typeface="B Nazanin" pitchFamily="2" charset="-78"/>
              </a:rPr>
              <a:t> </a:t>
            </a:r>
            <a:r>
              <a:rPr lang="ar-SA" sz="965" dirty="0">
                <a:cs typeface="B Nazanin" pitchFamily="2" charset="-78"/>
              </a:rPr>
              <a:t>و اندازه </a:t>
            </a:r>
            <a:r>
              <a:rPr lang="fa-IR" sz="965" dirty="0">
                <a:cs typeface="B Nazanin" pitchFamily="2" charset="-78"/>
              </a:rPr>
              <a:t>30 </a:t>
            </a:r>
            <a:r>
              <a:rPr lang="ar-SA" sz="965" dirty="0">
                <a:cs typeface="B Nazanin" pitchFamily="2" charset="-78"/>
              </a:rPr>
              <a:t>پررنگ تايپ شود. </a:t>
            </a:r>
            <a:r>
              <a:rPr lang="fa-IR" sz="965" dirty="0">
                <a:cs typeface="B Nazanin" pitchFamily="2" charset="-78"/>
              </a:rPr>
              <a:t>برای کلیه متون از حالت </a:t>
            </a:r>
            <a:r>
              <a:rPr lang="en-US" sz="813" dirty="0">
                <a:cs typeface="B Nazanin" pitchFamily="2" charset="-78"/>
              </a:rPr>
              <a:t>Justify</a:t>
            </a:r>
            <a:r>
              <a:rPr lang="fa-IR" sz="813" dirty="0">
                <a:cs typeface="B Nazanin" pitchFamily="2" charset="-78"/>
              </a:rPr>
              <a:t> </a:t>
            </a:r>
            <a:r>
              <a:rPr lang="fa-IR" sz="965" dirty="0">
                <a:cs typeface="B Nazanin" pitchFamily="2" charset="-78"/>
              </a:rPr>
              <a:t>و براي تدوين بخشهای لاتين نيز بايستي کليه موارد مندرج در اين دستورالعمل رعايت شود و برای نگارش بخش های لاتین بايد از قلم </a:t>
            </a:r>
            <a:r>
              <a:rPr lang="en-US" sz="813" dirty="0">
                <a:cs typeface="B Nazanin" pitchFamily="2" charset="-78"/>
              </a:rPr>
              <a:t>Times New Roman </a:t>
            </a:r>
            <a:r>
              <a:rPr lang="fa-IR" sz="813" dirty="0">
                <a:cs typeface="B Nazanin" pitchFamily="2" charset="-78"/>
              </a:rPr>
              <a:t> </a:t>
            </a:r>
            <a:r>
              <a:rPr lang="fa-IR" sz="965" dirty="0">
                <a:cs typeface="B Nazanin" pitchFamily="2" charset="-78"/>
              </a:rPr>
              <a:t>با اندازه فونت دو شماره کمتر از حالت فارسي </a:t>
            </a:r>
            <a:r>
              <a:rPr lang="fa-IR" sz="813" dirty="0">
                <a:cs typeface="B Nazanin" pitchFamily="2" charset="-78"/>
              </a:rPr>
              <a:t>استفاده شود. </a:t>
            </a:r>
            <a:endParaRPr lang="fa-IR" sz="813" dirty="0" smtClean="0">
              <a:cs typeface="B Nazanin" pitchFamily="2" charset="-78"/>
            </a:endParaRPr>
          </a:p>
          <a:p>
            <a:pPr algn="just" rtl="1">
              <a:lnSpc>
                <a:spcPct val="150000"/>
              </a:lnSpc>
              <a:spcBef>
                <a:spcPts val="0"/>
              </a:spcBef>
            </a:pPr>
            <a:endParaRPr lang="fa-IR" sz="813" dirty="0">
              <a:cs typeface="B Nazanin" pitchFamily="2" charset="-78"/>
            </a:endParaRPr>
          </a:p>
          <a:p>
            <a:pPr algn="just" rtl="1">
              <a:lnSpc>
                <a:spcPct val="150000"/>
              </a:lnSpc>
              <a:spcBef>
                <a:spcPts val="0"/>
              </a:spcBef>
            </a:pPr>
            <a:endParaRPr lang="fa-IR" sz="813" dirty="0" smtClean="0">
              <a:cs typeface="B Nazanin" pitchFamily="2" charset="-78"/>
            </a:endParaRPr>
          </a:p>
          <a:p>
            <a:pPr algn="just" rtl="1">
              <a:lnSpc>
                <a:spcPct val="150000"/>
              </a:lnSpc>
              <a:spcBef>
                <a:spcPts val="0"/>
              </a:spcBef>
            </a:pPr>
            <a:endParaRPr lang="fa-IR" sz="813" dirty="0">
              <a:cs typeface="B Nazanin" pitchFamily="2" charset="-78"/>
            </a:endParaRPr>
          </a:p>
          <a:p>
            <a:pPr algn="just" rtl="1">
              <a:lnSpc>
                <a:spcPct val="150000"/>
              </a:lnSpc>
              <a:spcBef>
                <a:spcPts val="0"/>
              </a:spcBef>
            </a:pPr>
            <a:r>
              <a:rPr lang="ar-SA" sz="965" b="1" dirty="0">
                <a:cs typeface="B Nazanin" pitchFamily="2" charset="-78"/>
              </a:rPr>
              <a:t>واژه</a:t>
            </a:r>
            <a:r>
              <a:rPr lang="fa-IR" sz="965" b="1" dirty="0">
                <a:cs typeface="B Nazanin" pitchFamily="2" charset="-78"/>
              </a:rPr>
              <a:t> ه</a:t>
            </a:r>
            <a:r>
              <a:rPr lang="ar-SA" sz="965" b="1" dirty="0">
                <a:cs typeface="B Nazanin" pitchFamily="2" charset="-78"/>
              </a:rPr>
              <a:t>ای کلیدی</a:t>
            </a:r>
            <a:r>
              <a:rPr lang="fa-IR" sz="965" b="1" dirty="0">
                <a:cs typeface="B Nazanin" pitchFamily="2" charset="-78"/>
              </a:rPr>
              <a:t> : .......، ........، </a:t>
            </a:r>
            <a:endParaRPr lang="en-US" sz="965" b="1" dirty="0"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09511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Custom 1">
      <a:majorFont>
        <a:latin typeface="Times New Roman"/>
        <a:ea typeface=""/>
        <a:cs typeface="B Nazanin"/>
      </a:majorFont>
      <a:minorFont>
        <a:latin typeface="Times New Roman"/>
        <a:ea typeface=""/>
        <a:cs typeface="B Nazani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534</TotalTime>
  <Words>405</Words>
  <Application>Microsoft Office PowerPoint</Application>
  <PresentationFormat>Custom</PresentationFormat>
  <Paragraphs>175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Agency FB</vt:lpstr>
      <vt:lpstr>Arial</vt:lpstr>
      <vt:lpstr>B Nazanin</vt:lpstr>
      <vt:lpstr>Calibri</vt:lpstr>
      <vt:lpstr>Times New Roman</vt:lpstr>
      <vt:lpstr>Office Theme</vt:lpstr>
      <vt:lpstr>PowerPoint Presentation</vt:lpstr>
    </vt:vector>
  </TitlesOfParts>
  <Company>TSP Co.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tspco.ir</dc:creator>
  <cp:lastModifiedBy>Windows User</cp:lastModifiedBy>
  <cp:revision>61</cp:revision>
  <dcterms:created xsi:type="dcterms:W3CDTF">2012-05-27T14:28:48Z</dcterms:created>
  <dcterms:modified xsi:type="dcterms:W3CDTF">2019-01-13T06:29:37Z</dcterms:modified>
</cp:coreProperties>
</file>